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85" r:id="rId3"/>
    <p:sldId id="264" r:id="rId4"/>
    <p:sldId id="259" r:id="rId5"/>
    <p:sldId id="261" r:id="rId6"/>
    <p:sldId id="263" r:id="rId7"/>
    <p:sldId id="266" r:id="rId8"/>
    <p:sldId id="267" r:id="rId9"/>
    <p:sldId id="277" r:id="rId10"/>
    <p:sldId id="287" r:id="rId11"/>
    <p:sldId id="265" r:id="rId12"/>
    <p:sldId id="256" r:id="rId13"/>
    <p:sldId id="257" r:id="rId14"/>
    <p:sldId id="258" r:id="rId15"/>
    <p:sldId id="286" r:id="rId16"/>
    <p:sldId id="270" r:id="rId17"/>
    <p:sldId id="275" r:id="rId18"/>
    <p:sldId id="271" r:id="rId19"/>
    <p:sldId id="272" r:id="rId20"/>
    <p:sldId id="273" r:id="rId21"/>
    <p:sldId id="274" r:id="rId22"/>
    <p:sldId id="276" r:id="rId23"/>
    <p:sldId id="289" r:id="rId24"/>
    <p:sldId id="288" r:id="rId25"/>
    <p:sldId id="268" r:id="rId26"/>
    <p:sldId id="290" r:id="rId27"/>
    <p:sldId id="269" r:id="rId28"/>
    <p:sldId id="278" r:id="rId29"/>
    <p:sldId id="280" r:id="rId30"/>
    <p:sldId id="279" r:id="rId31"/>
    <p:sldId id="283" r:id="rId32"/>
    <p:sldId id="318" r:id="rId33"/>
    <p:sldId id="320" r:id="rId34"/>
    <p:sldId id="321" r:id="rId35"/>
    <p:sldId id="281" r:id="rId36"/>
    <p:sldId id="297" r:id="rId37"/>
    <p:sldId id="292" r:id="rId38"/>
    <p:sldId id="291" r:id="rId39"/>
    <p:sldId id="294" r:id="rId40"/>
    <p:sldId id="295" r:id="rId41"/>
    <p:sldId id="296" r:id="rId42"/>
    <p:sldId id="303" r:id="rId43"/>
    <p:sldId id="304" r:id="rId44"/>
    <p:sldId id="307" r:id="rId45"/>
    <p:sldId id="305" r:id="rId46"/>
    <p:sldId id="300" r:id="rId47"/>
    <p:sldId id="301" r:id="rId48"/>
    <p:sldId id="306" r:id="rId49"/>
    <p:sldId id="302" r:id="rId50"/>
    <p:sldId id="298" r:id="rId51"/>
    <p:sldId id="324" r:id="rId52"/>
    <p:sldId id="327" r:id="rId53"/>
    <p:sldId id="328" r:id="rId54"/>
    <p:sldId id="325" r:id="rId55"/>
    <p:sldId id="308" r:id="rId56"/>
    <p:sldId id="309" r:id="rId57"/>
    <p:sldId id="310" r:id="rId58"/>
    <p:sldId id="329" r:id="rId59"/>
    <p:sldId id="299" r:id="rId60"/>
    <p:sldId id="311" r:id="rId61"/>
    <p:sldId id="312" r:id="rId62"/>
    <p:sldId id="313" r:id="rId63"/>
    <p:sldId id="317" r:id="rId64"/>
    <p:sldId id="314" r:id="rId65"/>
    <p:sldId id="315" r:id="rId66"/>
    <p:sldId id="316" r:id="rId67"/>
    <p:sldId id="322" r:id="rId68"/>
    <p:sldId id="336" r:id="rId69"/>
    <p:sldId id="337" r:id="rId70"/>
    <p:sldId id="338" r:id="rId71"/>
    <p:sldId id="339" r:id="rId72"/>
    <p:sldId id="334" r:id="rId73"/>
    <p:sldId id="326" r:id="rId74"/>
    <p:sldId id="323" r:id="rId75"/>
    <p:sldId id="330" r:id="rId76"/>
    <p:sldId id="331" r:id="rId77"/>
    <p:sldId id="332" r:id="rId78"/>
    <p:sldId id="333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E2492-2405-4959-914D-6D78E90251B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9E72B0-3975-432D-8C9E-6C23E75EA451}">
      <dgm:prSet phldrT="[Text]"/>
      <dgm:spPr/>
      <dgm:t>
        <a:bodyPr/>
        <a:lstStyle/>
        <a:p>
          <a:r>
            <a:rPr lang="id-ID" b="1" dirty="0" smtClean="0"/>
            <a:t>Electronic City</a:t>
          </a:r>
          <a:endParaRPr lang="en-US" b="1" dirty="0"/>
        </a:p>
      </dgm:t>
    </dgm:pt>
    <dgm:pt modelId="{BD18CAD2-3B59-4876-9B39-478BFB462574}" type="parTrans" cxnId="{2A03D0B3-8C4A-43D0-A254-E813C0CF20D6}">
      <dgm:prSet/>
      <dgm:spPr/>
      <dgm:t>
        <a:bodyPr/>
        <a:lstStyle/>
        <a:p>
          <a:endParaRPr lang="en-US"/>
        </a:p>
      </dgm:t>
    </dgm:pt>
    <dgm:pt modelId="{E7E951CA-572C-4FE7-9275-4D3B1E9DA042}" type="sibTrans" cxnId="{2A03D0B3-8C4A-43D0-A254-E813C0CF20D6}">
      <dgm:prSet/>
      <dgm:spPr/>
      <dgm:t>
        <a:bodyPr/>
        <a:lstStyle/>
        <a:p>
          <a:endParaRPr lang="en-US"/>
        </a:p>
      </dgm:t>
    </dgm:pt>
    <dgm:pt modelId="{313863BB-7087-48F0-9D23-094A4863E889}">
      <dgm:prSet phldrT="[Text]"/>
      <dgm:spPr/>
      <dgm:t>
        <a:bodyPr/>
        <a:lstStyle/>
        <a:p>
          <a:r>
            <a:rPr lang="id-ID" dirty="0" smtClean="0"/>
            <a:t>Website</a:t>
          </a:r>
          <a:endParaRPr lang="en-US" dirty="0"/>
        </a:p>
      </dgm:t>
    </dgm:pt>
    <dgm:pt modelId="{9C0BA68A-76AE-4C3F-8C48-92CFCB41992C}" type="parTrans" cxnId="{AF5E6EB6-4305-46FC-85F8-F9902578C50F}">
      <dgm:prSet/>
      <dgm:spPr/>
      <dgm:t>
        <a:bodyPr/>
        <a:lstStyle/>
        <a:p>
          <a:endParaRPr lang="en-US"/>
        </a:p>
      </dgm:t>
    </dgm:pt>
    <dgm:pt modelId="{2B3F3598-8FA4-4598-A00C-00CC033ED3D1}" type="sibTrans" cxnId="{AF5E6EB6-4305-46FC-85F8-F9902578C50F}">
      <dgm:prSet/>
      <dgm:spPr/>
      <dgm:t>
        <a:bodyPr/>
        <a:lstStyle/>
        <a:p>
          <a:endParaRPr lang="en-US"/>
        </a:p>
      </dgm:t>
    </dgm:pt>
    <dgm:pt modelId="{C2D86E79-C977-4D7C-86FE-B71493C68078}">
      <dgm:prSet phldrT="[Text]"/>
      <dgm:spPr/>
      <dgm:t>
        <a:bodyPr/>
        <a:lstStyle/>
        <a:p>
          <a:r>
            <a:rPr lang="id-ID" dirty="0" smtClean="0"/>
            <a:t>Awareness Strategy</a:t>
          </a:r>
          <a:endParaRPr lang="en-US" dirty="0"/>
        </a:p>
      </dgm:t>
    </dgm:pt>
    <dgm:pt modelId="{A1D17BB5-F0E1-47A9-A51A-8CF7E48790F8}" type="parTrans" cxnId="{C5F04BB7-F63E-412A-8F2D-5838E050EB0E}">
      <dgm:prSet/>
      <dgm:spPr/>
      <dgm:t>
        <a:bodyPr/>
        <a:lstStyle/>
        <a:p>
          <a:endParaRPr lang="en-US"/>
        </a:p>
      </dgm:t>
    </dgm:pt>
    <dgm:pt modelId="{3EA6E073-437E-4C4B-9D6C-E5F3252FB11A}" type="sibTrans" cxnId="{C5F04BB7-F63E-412A-8F2D-5838E050EB0E}">
      <dgm:prSet/>
      <dgm:spPr/>
      <dgm:t>
        <a:bodyPr/>
        <a:lstStyle/>
        <a:p>
          <a:endParaRPr lang="en-US"/>
        </a:p>
      </dgm:t>
    </dgm:pt>
    <dgm:pt modelId="{A4BF79D5-6DD5-40B9-BDC1-70C1935DAADC}">
      <dgm:prSet phldrT="[Text]"/>
      <dgm:spPr/>
      <dgm:t>
        <a:bodyPr/>
        <a:lstStyle/>
        <a:p>
          <a:r>
            <a:rPr lang="id-ID" dirty="0" smtClean="0"/>
            <a:t>Content Strategy</a:t>
          </a:r>
          <a:endParaRPr lang="en-US" dirty="0"/>
        </a:p>
      </dgm:t>
    </dgm:pt>
    <dgm:pt modelId="{EF812C2B-AD54-44C0-993E-A57DAB4DA135}" type="parTrans" cxnId="{4E4419EE-6FE2-4F9B-9565-195A3BD72374}">
      <dgm:prSet/>
      <dgm:spPr/>
      <dgm:t>
        <a:bodyPr/>
        <a:lstStyle/>
        <a:p>
          <a:endParaRPr lang="en-US"/>
        </a:p>
      </dgm:t>
    </dgm:pt>
    <dgm:pt modelId="{C75D822C-2688-4FFC-B173-21977B65CBC5}" type="sibTrans" cxnId="{4E4419EE-6FE2-4F9B-9565-195A3BD72374}">
      <dgm:prSet/>
      <dgm:spPr/>
      <dgm:t>
        <a:bodyPr/>
        <a:lstStyle/>
        <a:p>
          <a:endParaRPr lang="en-US"/>
        </a:p>
      </dgm:t>
    </dgm:pt>
    <dgm:pt modelId="{27B45FA3-7015-424F-A113-2A9DADE8770C}" type="pres">
      <dgm:prSet presAssocID="{A81E2492-2405-4959-914D-6D78E90251B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E2A56D-6CAB-493A-9BBF-7768073D0F68}" type="pres">
      <dgm:prSet presAssocID="{A81E2492-2405-4959-914D-6D78E90251B0}" presName="radial" presStyleCnt="0">
        <dgm:presLayoutVars>
          <dgm:animLvl val="ctr"/>
        </dgm:presLayoutVars>
      </dgm:prSet>
      <dgm:spPr/>
    </dgm:pt>
    <dgm:pt modelId="{4627183C-BAC2-45AC-9AB8-744D6CAEC056}" type="pres">
      <dgm:prSet presAssocID="{5C9E72B0-3975-432D-8C9E-6C23E75EA451}" presName="centerShape" presStyleLbl="vennNode1" presStyleIdx="0" presStyleCnt="4"/>
      <dgm:spPr/>
      <dgm:t>
        <a:bodyPr/>
        <a:lstStyle/>
        <a:p>
          <a:endParaRPr lang="en-US"/>
        </a:p>
      </dgm:t>
    </dgm:pt>
    <dgm:pt modelId="{16B41FAD-075B-4525-A369-04FF9F860411}" type="pres">
      <dgm:prSet presAssocID="{313863BB-7087-48F0-9D23-094A4863E889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4FF504-EDBF-4260-B0DC-66E8389204FA}" type="pres">
      <dgm:prSet presAssocID="{C2D86E79-C977-4D7C-86FE-B71493C68078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2B1F6-673D-4178-BB70-D49CE5E55EAF}" type="pres">
      <dgm:prSet presAssocID="{A4BF79D5-6DD5-40B9-BDC1-70C1935DAADC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A57627-EC83-45B4-BA4C-BAF5F6BB0F92}" type="presOf" srcId="{A4BF79D5-6DD5-40B9-BDC1-70C1935DAADC}" destId="{FDB2B1F6-673D-4178-BB70-D49CE5E55EAF}" srcOrd="0" destOrd="0" presId="urn:microsoft.com/office/officeart/2005/8/layout/radial3"/>
    <dgm:cxn modelId="{AF5E6EB6-4305-46FC-85F8-F9902578C50F}" srcId="{5C9E72B0-3975-432D-8C9E-6C23E75EA451}" destId="{313863BB-7087-48F0-9D23-094A4863E889}" srcOrd="0" destOrd="0" parTransId="{9C0BA68A-76AE-4C3F-8C48-92CFCB41992C}" sibTransId="{2B3F3598-8FA4-4598-A00C-00CC033ED3D1}"/>
    <dgm:cxn modelId="{D209FC55-B95B-4744-A022-E1957D8F4EC2}" type="presOf" srcId="{5C9E72B0-3975-432D-8C9E-6C23E75EA451}" destId="{4627183C-BAC2-45AC-9AB8-744D6CAEC056}" srcOrd="0" destOrd="0" presId="urn:microsoft.com/office/officeart/2005/8/layout/radial3"/>
    <dgm:cxn modelId="{C5F04BB7-F63E-412A-8F2D-5838E050EB0E}" srcId="{5C9E72B0-3975-432D-8C9E-6C23E75EA451}" destId="{C2D86E79-C977-4D7C-86FE-B71493C68078}" srcOrd="1" destOrd="0" parTransId="{A1D17BB5-F0E1-47A9-A51A-8CF7E48790F8}" sibTransId="{3EA6E073-437E-4C4B-9D6C-E5F3252FB11A}"/>
    <dgm:cxn modelId="{82D545C6-439D-490A-8CAB-35E53816EA96}" type="presOf" srcId="{A81E2492-2405-4959-914D-6D78E90251B0}" destId="{27B45FA3-7015-424F-A113-2A9DADE8770C}" srcOrd="0" destOrd="0" presId="urn:microsoft.com/office/officeart/2005/8/layout/radial3"/>
    <dgm:cxn modelId="{B5F93FA4-AF36-435F-B0F3-ECB8E6A65629}" type="presOf" srcId="{C2D86E79-C977-4D7C-86FE-B71493C68078}" destId="{F84FF504-EDBF-4260-B0DC-66E8389204FA}" srcOrd="0" destOrd="0" presId="urn:microsoft.com/office/officeart/2005/8/layout/radial3"/>
    <dgm:cxn modelId="{4E4419EE-6FE2-4F9B-9565-195A3BD72374}" srcId="{5C9E72B0-3975-432D-8C9E-6C23E75EA451}" destId="{A4BF79D5-6DD5-40B9-BDC1-70C1935DAADC}" srcOrd="2" destOrd="0" parTransId="{EF812C2B-AD54-44C0-993E-A57DAB4DA135}" sibTransId="{C75D822C-2688-4FFC-B173-21977B65CBC5}"/>
    <dgm:cxn modelId="{0BEACD2B-5CF1-42DB-B93E-7F3F45742844}" type="presOf" srcId="{313863BB-7087-48F0-9D23-094A4863E889}" destId="{16B41FAD-075B-4525-A369-04FF9F860411}" srcOrd="0" destOrd="0" presId="urn:microsoft.com/office/officeart/2005/8/layout/radial3"/>
    <dgm:cxn modelId="{2A03D0B3-8C4A-43D0-A254-E813C0CF20D6}" srcId="{A81E2492-2405-4959-914D-6D78E90251B0}" destId="{5C9E72B0-3975-432D-8C9E-6C23E75EA451}" srcOrd="0" destOrd="0" parTransId="{BD18CAD2-3B59-4876-9B39-478BFB462574}" sibTransId="{E7E951CA-572C-4FE7-9275-4D3B1E9DA042}"/>
    <dgm:cxn modelId="{2AA487E2-FFC4-41E4-835A-C8828ACCA461}" type="presParOf" srcId="{27B45FA3-7015-424F-A113-2A9DADE8770C}" destId="{47E2A56D-6CAB-493A-9BBF-7768073D0F68}" srcOrd="0" destOrd="0" presId="urn:microsoft.com/office/officeart/2005/8/layout/radial3"/>
    <dgm:cxn modelId="{A08029F9-2944-4FE0-A77B-16712BD629E2}" type="presParOf" srcId="{47E2A56D-6CAB-493A-9BBF-7768073D0F68}" destId="{4627183C-BAC2-45AC-9AB8-744D6CAEC056}" srcOrd="0" destOrd="0" presId="urn:microsoft.com/office/officeart/2005/8/layout/radial3"/>
    <dgm:cxn modelId="{03DD3521-532E-4443-9564-1866CFE1B674}" type="presParOf" srcId="{47E2A56D-6CAB-493A-9BBF-7768073D0F68}" destId="{16B41FAD-075B-4525-A369-04FF9F860411}" srcOrd="1" destOrd="0" presId="urn:microsoft.com/office/officeart/2005/8/layout/radial3"/>
    <dgm:cxn modelId="{FEC79E5B-EBD8-4395-9579-FCACD2031166}" type="presParOf" srcId="{47E2A56D-6CAB-493A-9BBF-7768073D0F68}" destId="{F84FF504-EDBF-4260-B0DC-66E8389204FA}" srcOrd="2" destOrd="0" presId="urn:microsoft.com/office/officeart/2005/8/layout/radial3"/>
    <dgm:cxn modelId="{C608B8E7-2B3C-4330-85E0-88859980CDBA}" type="presParOf" srcId="{47E2A56D-6CAB-493A-9BBF-7768073D0F68}" destId="{FDB2B1F6-673D-4178-BB70-D49CE5E55EAF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01E564-4BC7-4B6E-AE73-B391778E7CB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D9082-658A-476E-B900-44C86FD0CFF9}">
      <dgm:prSet phldrT="[Text]"/>
      <dgm:spPr/>
      <dgm:t>
        <a:bodyPr/>
        <a:lstStyle/>
        <a:p>
          <a:r>
            <a:rPr lang="id-ID" b="1" dirty="0" smtClean="0"/>
            <a:t>Promo</a:t>
          </a:r>
          <a:r>
            <a:rPr lang="id-ID" dirty="0" smtClean="0"/>
            <a:t>:</a:t>
          </a:r>
          <a:endParaRPr lang="en-US" dirty="0"/>
        </a:p>
      </dgm:t>
    </dgm:pt>
    <dgm:pt modelId="{196CB240-9113-4063-89B0-A8C0BFD67AE3}" type="parTrans" cxnId="{89AB27FF-445B-4A59-9438-7F8FD7FEAE39}">
      <dgm:prSet/>
      <dgm:spPr/>
      <dgm:t>
        <a:bodyPr/>
        <a:lstStyle/>
        <a:p>
          <a:endParaRPr lang="en-US"/>
        </a:p>
      </dgm:t>
    </dgm:pt>
    <dgm:pt modelId="{9B34DC8F-475A-46FF-966A-C076B5D06434}" type="sibTrans" cxnId="{89AB27FF-445B-4A59-9438-7F8FD7FEAE39}">
      <dgm:prSet/>
      <dgm:spPr/>
      <dgm:t>
        <a:bodyPr/>
        <a:lstStyle/>
        <a:p>
          <a:endParaRPr lang="en-US"/>
        </a:p>
      </dgm:t>
    </dgm:pt>
    <dgm:pt modelId="{643A3621-FA1F-4C7E-9331-191B9F2E65F0}">
      <dgm:prSet phldrT="[Text]"/>
      <dgm:spPr/>
      <dgm:t>
        <a:bodyPr/>
        <a:lstStyle/>
        <a:p>
          <a:r>
            <a:rPr lang="id-ID" dirty="0" smtClean="0"/>
            <a:t>Facebook Ads</a:t>
          </a:r>
          <a:endParaRPr lang="en-US" dirty="0"/>
        </a:p>
      </dgm:t>
    </dgm:pt>
    <dgm:pt modelId="{D2C5FA4C-D341-404D-9402-74A87FE7A4D7}" type="parTrans" cxnId="{E769F89E-0705-4DDD-A3EE-1879E3F07FD7}">
      <dgm:prSet/>
      <dgm:spPr/>
      <dgm:t>
        <a:bodyPr/>
        <a:lstStyle/>
        <a:p>
          <a:endParaRPr lang="en-US"/>
        </a:p>
      </dgm:t>
    </dgm:pt>
    <dgm:pt modelId="{37362FA4-6713-45EE-AE08-94D79C8DD135}" type="sibTrans" cxnId="{E769F89E-0705-4DDD-A3EE-1879E3F07FD7}">
      <dgm:prSet/>
      <dgm:spPr/>
      <dgm:t>
        <a:bodyPr/>
        <a:lstStyle/>
        <a:p>
          <a:endParaRPr lang="en-US"/>
        </a:p>
      </dgm:t>
    </dgm:pt>
    <dgm:pt modelId="{D0A2462E-C869-41A5-B821-98EDC681CA1D}">
      <dgm:prSet phldrT="[Text]"/>
      <dgm:spPr/>
      <dgm:t>
        <a:bodyPr/>
        <a:lstStyle/>
        <a:p>
          <a:r>
            <a:rPr lang="id-ID" dirty="0" smtClean="0"/>
            <a:t>Twitter Influencer</a:t>
          </a:r>
          <a:endParaRPr lang="en-US" dirty="0"/>
        </a:p>
      </dgm:t>
    </dgm:pt>
    <dgm:pt modelId="{0891A317-91F9-42FD-8840-C4F8CF5E5CD8}" type="parTrans" cxnId="{C0888D20-C7CF-4310-B181-C3C092374AA7}">
      <dgm:prSet/>
      <dgm:spPr/>
      <dgm:t>
        <a:bodyPr/>
        <a:lstStyle/>
        <a:p>
          <a:endParaRPr lang="en-US"/>
        </a:p>
      </dgm:t>
    </dgm:pt>
    <dgm:pt modelId="{F53ED62C-B57B-4DBB-89CD-B8D074E208D2}" type="sibTrans" cxnId="{C0888D20-C7CF-4310-B181-C3C092374AA7}">
      <dgm:prSet/>
      <dgm:spPr/>
      <dgm:t>
        <a:bodyPr/>
        <a:lstStyle/>
        <a:p>
          <a:endParaRPr lang="en-US"/>
        </a:p>
      </dgm:t>
    </dgm:pt>
    <dgm:pt modelId="{DC303182-A0BD-4A87-9A8A-1C24B12AE07F}">
      <dgm:prSet phldrT="[Text]"/>
      <dgm:spPr/>
      <dgm:t>
        <a:bodyPr/>
        <a:lstStyle/>
        <a:p>
          <a:r>
            <a:rPr lang="id-ID" dirty="0" smtClean="0"/>
            <a:t>Ads Network</a:t>
          </a:r>
          <a:endParaRPr lang="en-US" dirty="0"/>
        </a:p>
      </dgm:t>
    </dgm:pt>
    <dgm:pt modelId="{25978D2C-E2C0-413E-A22B-0957CEC9B740}" type="parTrans" cxnId="{7090E186-1250-4E97-8A0C-4E4898920BA9}">
      <dgm:prSet/>
      <dgm:spPr/>
      <dgm:t>
        <a:bodyPr/>
        <a:lstStyle/>
        <a:p>
          <a:endParaRPr lang="en-US"/>
        </a:p>
      </dgm:t>
    </dgm:pt>
    <dgm:pt modelId="{ED4C6FE3-2803-4F55-8520-95967CA72912}" type="sibTrans" cxnId="{7090E186-1250-4E97-8A0C-4E4898920BA9}">
      <dgm:prSet/>
      <dgm:spPr/>
      <dgm:t>
        <a:bodyPr/>
        <a:lstStyle/>
        <a:p>
          <a:endParaRPr lang="en-US"/>
        </a:p>
      </dgm:t>
    </dgm:pt>
    <dgm:pt modelId="{DB90AA5A-75F4-4C0B-B069-77E448417F2C}">
      <dgm:prSet phldrT="[Text]"/>
      <dgm:spPr/>
      <dgm:t>
        <a:bodyPr/>
        <a:lstStyle/>
        <a:p>
          <a:r>
            <a:rPr lang="id-ID" b="1" dirty="0" smtClean="0"/>
            <a:t>Submission</a:t>
          </a:r>
          <a:r>
            <a:rPr lang="id-ID" dirty="0" smtClean="0"/>
            <a:t>:</a:t>
          </a:r>
          <a:endParaRPr lang="en-US" dirty="0"/>
        </a:p>
      </dgm:t>
    </dgm:pt>
    <dgm:pt modelId="{89E81E87-364F-4A2E-8972-AC979BD076E0}" type="parTrans" cxnId="{A0E57504-14DE-42B9-8046-06FF18896542}">
      <dgm:prSet/>
      <dgm:spPr/>
      <dgm:t>
        <a:bodyPr/>
        <a:lstStyle/>
        <a:p>
          <a:endParaRPr lang="en-US"/>
        </a:p>
      </dgm:t>
    </dgm:pt>
    <dgm:pt modelId="{2662A36C-E6D5-4BA7-BD8E-AA97EE7F1DF5}" type="sibTrans" cxnId="{A0E57504-14DE-42B9-8046-06FF18896542}">
      <dgm:prSet/>
      <dgm:spPr/>
      <dgm:t>
        <a:bodyPr/>
        <a:lstStyle/>
        <a:p>
          <a:endParaRPr lang="en-US"/>
        </a:p>
      </dgm:t>
    </dgm:pt>
    <dgm:pt modelId="{548EF80B-C161-4CC3-9870-D9B51F812787}">
      <dgm:prSet phldrT="[Text]"/>
      <dgm:spPr/>
      <dgm:t>
        <a:bodyPr/>
        <a:lstStyle/>
        <a:p>
          <a:r>
            <a:rPr lang="id-ID" dirty="0" smtClean="0"/>
            <a:t>Jawaban langsung dari peserta setelah mendapatkan clue</a:t>
          </a:r>
          <a:endParaRPr lang="en-US" dirty="0"/>
        </a:p>
      </dgm:t>
    </dgm:pt>
    <dgm:pt modelId="{C9CCD53A-B942-467A-8881-058661F26F4F}" type="parTrans" cxnId="{D3BC7B32-B33E-4CE8-A1C3-FF1086D4F5AC}">
      <dgm:prSet/>
      <dgm:spPr/>
      <dgm:t>
        <a:bodyPr/>
        <a:lstStyle/>
        <a:p>
          <a:endParaRPr lang="en-US"/>
        </a:p>
      </dgm:t>
    </dgm:pt>
    <dgm:pt modelId="{A6D79F45-6FF3-4810-8CE7-9803FABCFE6D}" type="sibTrans" cxnId="{D3BC7B32-B33E-4CE8-A1C3-FF1086D4F5AC}">
      <dgm:prSet/>
      <dgm:spPr/>
      <dgm:t>
        <a:bodyPr/>
        <a:lstStyle/>
        <a:p>
          <a:endParaRPr lang="en-US"/>
        </a:p>
      </dgm:t>
    </dgm:pt>
    <dgm:pt modelId="{B4FADA3E-3DD3-4EB6-99BC-959A5D56C711}">
      <dgm:prSet phldrT="[Text]"/>
      <dgm:spPr/>
      <dgm:t>
        <a:bodyPr/>
        <a:lstStyle/>
        <a:p>
          <a:r>
            <a:rPr lang="id-ID" b="1" dirty="0" smtClean="0"/>
            <a:t>Amplification</a:t>
          </a:r>
          <a:r>
            <a:rPr lang="id-ID" dirty="0" smtClean="0"/>
            <a:t>:</a:t>
          </a:r>
          <a:endParaRPr lang="en-US" dirty="0"/>
        </a:p>
      </dgm:t>
    </dgm:pt>
    <dgm:pt modelId="{E017D6DA-2830-4587-89E1-5F37992CCE8C}" type="parTrans" cxnId="{C062702C-A840-4A7A-A85C-37A1E94411C3}">
      <dgm:prSet/>
      <dgm:spPr/>
      <dgm:t>
        <a:bodyPr/>
        <a:lstStyle/>
        <a:p>
          <a:endParaRPr lang="en-US"/>
        </a:p>
      </dgm:t>
    </dgm:pt>
    <dgm:pt modelId="{9161C262-1827-4024-BF69-2AC301CD2395}" type="sibTrans" cxnId="{C062702C-A840-4A7A-A85C-37A1E94411C3}">
      <dgm:prSet/>
      <dgm:spPr/>
      <dgm:t>
        <a:bodyPr/>
        <a:lstStyle/>
        <a:p>
          <a:endParaRPr lang="en-US"/>
        </a:p>
      </dgm:t>
    </dgm:pt>
    <dgm:pt modelId="{87084388-B34F-48CD-8733-DF5C6930FB06}">
      <dgm:prSet phldrT="[Text]"/>
      <dgm:spPr/>
      <dgm:t>
        <a:bodyPr/>
        <a:lstStyle/>
        <a:p>
          <a:r>
            <a:rPr lang="id-ID" dirty="0" smtClean="0"/>
            <a:t>Invite/share/tweet</a:t>
          </a:r>
          <a:endParaRPr lang="en-US" dirty="0"/>
        </a:p>
      </dgm:t>
    </dgm:pt>
    <dgm:pt modelId="{8E109037-3B63-4056-B3A5-0727F2408C22}" type="parTrans" cxnId="{C2225413-E9BD-4A5B-86A9-757098325C7F}">
      <dgm:prSet/>
      <dgm:spPr/>
      <dgm:t>
        <a:bodyPr/>
        <a:lstStyle/>
        <a:p>
          <a:endParaRPr lang="en-US"/>
        </a:p>
      </dgm:t>
    </dgm:pt>
    <dgm:pt modelId="{397959C6-6AEA-4BC5-9948-E10662C6AF59}" type="sibTrans" cxnId="{C2225413-E9BD-4A5B-86A9-757098325C7F}">
      <dgm:prSet/>
      <dgm:spPr/>
      <dgm:t>
        <a:bodyPr/>
        <a:lstStyle/>
        <a:p>
          <a:endParaRPr lang="en-US"/>
        </a:p>
      </dgm:t>
    </dgm:pt>
    <dgm:pt modelId="{2BD639C6-3DDA-4943-BB06-0FACC197532A}">
      <dgm:prSet phldrT="[Text]"/>
      <dgm:spPr/>
      <dgm:t>
        <a:bodyPr/>
        <a:lstStyle/>
        <a:p>
          <a:r>
            <a:rPr lang="id-ID" b="1" dirty="0" smtClean="0"/>
            <a:t>Winner(s)</a:t>
          </a:r>
          <a:r>
            <a:rPr lang="id-ID" dirty="0" smtClean="0"/>
            <a:t>:</a:t>
          </a:r>
          <a:endParaRPr lang="en-US" dirty="0"/>
        </a:p>
      </dgm:t>
    </dgm:pt>
    <dgm:pt modelId="{67607FB7-FB29-4C09-94FA-290CF6DBFE48}" type="parTrans" cxnId="{BB396107-2A53-40D3-8BF1-B8D9DFD24D1F}">
      <dgm:prSet/>
      <dgm:spPr/>
      <dgm:t>
        <a:bodyPr/>
        <a:lstStyle/>
        <a:p>
          <a:endParaRPr lang="en-US"/>
        </a:p>
      </dgm:t>
    </dgm:pt>
    <dgm:pt modelId="{EFA8E9AD-DDD3-4437-A0F5-7E047FE805C3}" type="sibTrans" cxnId="{BB396107-2A53-40D3-8BF1-B8D9DFD24D1F}">
      <dgm:prSet/>
      <dgm:spPr/>
      <dgm:t>
        <a:bodyPr/>
        <a:lstStyle/>
        <a:p>
          <a:endParaRPr lang="en-US"/>
        </a:p>
      </dgm:t>
    </dgm:pt>
    <dgm:pt modelId="{B3157DED-DC04-4408-A98E-0D16329D4FC2}">
      <dgm:prSet phldrT="[Text]"/>
      <dgm:spPr/>
      <dgm:t>
        <a:bodyPr/>
        <a:lstStyle/>
        <a:p>
          <a:r>
            <a:rPr lang="id-ID" dirty="0" smtClean="0"/>
            <a:t>Pemenang harian/mingguan/akhir periode berdasarkan kecepatan waktu dan ketepatan menebak gambar</a:t>
          </a:r>
          <a:endParaRPr lang="en-US" dirty="0"/>
        </a:p>
      </dgm:t>
    </dgm:pt>
    <dgm:pt modelId="{33D6DBC4-7CCE-47D9-AB48-B9CF23CE5440}" type="parTrans" cxnId="{8E215BD2-F2E0-4CD3-AB77-A0C20BA2D8D3}">
      <dgm:prSet/>
      <dgm:spPr/>
      <dgm:t>
        <a:bodyPr/>
        <a:lstStyle/>
        <a:p>
          <a:endParaRPr lang="en-US"/>
        </a:p>
      </dgm:t>
    </dgm:pt>
    <dgm:pt modelId="{867252BE-6547-41B1-89CC-7C39D7D58136}" type="sibTrans" cxnId="{8E215BD2-F2E0-4CD3-AB77-A0C20BA2D8D3}">
      <dgm:prSet/>
      <dgm:spPr/>
      <dgm:t>
        <a:bodyPr/>
        <a:lstStyle/>
        <a:p>
          <a:endParaRPr lang="en-US"/>
        </a:p>
      </dgm:t>
    </dgm:pt>
    <dgm:pt modelId="{60AF4B7A-C6A0-45D6-93E6-2F425643FAD8}" type="pres">
      <dgm:prSet presAssocID="{6401E564-4BC7-4B6E-AE73-B391778E7CB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B29ED0-FAB6-4481-8890-E60FADBF066A}" type="pres">
      <dgm:prSet presAssocID="{E91D9082-658A-476E-B900-44C86FD0CFF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5A86B-7EE2-4A24-970C-DEDFE50C71F1}" type="pres">
      <dgm:prSet presAssocID="{9B34DC8F-475A-46FF-966A-C076B5D0643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D8E07BB-B8A5-4D68-B081-AA70BB9DAFCB}" type="pres">
      <dgm:prSet presAssocID="{9B34DC8F-475A-46FF-966A-C076B5D0643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03B224A-841D-4FE4-8170-40F3656E7489}" type="pres">
      <dgm:prSet presAssocID="{DB90AA5A-75F4-4C0B-B069-77E448417F2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350FB-0820-4B34-BEBE-F5E8BEB2D2E3}" type="pres">
      <dgm:prSet presAssocID="{2662A36C-E6D5-4BA7-BD8E-AA97EE7F1DF5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7BBA06A-7CAD-4FDD-A5E9-480443003159}" type="pres">
      <dgm:prSet presAssocID="{2662A36C-E6D5-4BA7-BD8E-AA97EE7F1DF5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E36196F-0461-4FA1-BA58-99BB18ACA3D6}" type="pres">
      <dgm:prSet presAssocID="{B4FADA3E-3DD3-4EB6-99BC-959A5D56C71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D3210-9F6A-4C61-97E5-D95F42CEC4DE}" type="pres">
      <dgm:prSet presAssocID="{9161C262-1827-4024-BF69-2AC301CD2395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FC1F89E-E542-41D8-B0E6-C0342A25902D}" type="pres">
      <dgm:prSet presAssocID="{9161C262-1827-4024-BF69-2AC301CD2395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293A17D-0922-4897-9D0A-135B6C3DEFE3}" type="pres">
      <dgm:prSet presAssocID="{2BD639C6-3DDA-4943-BB06-0FACC197532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FD2274-AB65-40BD-971D-DA90987A1DFB}" type="presOf" srcId="{E91D9082-658A-476E-B900-44C86FD0CFF9}" destId="{F9B29ED0-FAB6-4481-8890-E60FADBF066A}" srcOrd="0" destOrd="0" presId="urn:microsoft.com/office/officeart/2005/8/layout/process5"/>
    <dgm:cxn modelId="{EDF4255B-7000-4DB6-9F21-E04822F40045}" type="presOf" srcId="{D0A2462E-C869-41A5-B821-98EDC681CA1D}" destId="{F9B29ED0-FAB6-4481-8890-E60FADBF066A}" srcOrd="0" destOrd="2" presId="urn:microsoft.com/office/officeart/2005/8/layout/process5"/>
    <dgm:cxn modelId="{F2FAA33F-636A-4CB6-9A25-19B6FC64C3C3}" type="presOf" srcId="{2662A36C-E6D5-4BA7-BD8E-AA97EE7F1DF5}" destId="{67BBA06A-7CAD-4FDD-A5E9-480443003159}" srcOrd="1" destOrd="0" presId="urn:microsoft.com/office/officeart/2005/8/layout/process5"/>
    <dgm:cxn modelId="{C0888D20-C7CF-4310-B181-C3C092374AA7}" srcId="{E91D9082-658A-476E-B900-44C86FD0CFF9}" destId="{D0A2462E-C869-41A5-B821-98EDC681CA1D}" srcOrd="1" destOrd="0" parTransId="{0891A317-91F9-42FD-8840-C4F8CF5E5CD8}" sibTransId="{F53ED62C-B57B-4DBB-89CD-B8D074E208D2}"/>
    <dgm:cxn modelId="{BB396107-2A53-40D3-8BF1-B8D9DFD24D1F}" srcId="{6401E564-4BC7-4B6E-AE73-B391778E7CB4}" destId="{2BD639C6-3DDA-4943-BB06-0FACC197532A}" srcOrd="3" destOrd="0" parTransId="{67607FB7-FB29-4C09-94FA-290CF6DBFE48}" sibTransId="{EFA8E9AD-DDD3-4437-A0F5-7E047FE805C3}"/>
    <dgm:cxn modelId="{37679EB4-29CB-4507-9EBF-AF25191C526A}" type="presOf" srcId="{DB90AA5A-75F4-4C0B-B069-77E448417F2C}" destId="{303B224A-841D-4FE4-8170-40F3656E7489}" srcOrd="0" destOrd="0" presId="urn:microsoft.com/office/officeart/2005/8/layout/process5"/>
    <dgm:cxn modelId="{A0E57504-14DE-42B9-8046-06FF18896542}" srcId="{6401E564-4BC7-4B6E-AE73-B391778E7CB4}" destId="{DB90AA5A-75F4-4C0B-B069-77E448417F2C}" srcOrd="1" destOrd="0" parTransId="{89E81E87-364F-4A2E-8972-AC979BD076E0}" sibTransId="{2662A36C-E6D5-4BA7-BD8E-AA97EE7F1DF5}"/>
    <dgm:cxn modelId="{C062702C-A840-4A7A-A85C-37A1E94411C3}" srcId="{6401E564-4BC7-4B6E-AE73-B391778E7CB4}" destId="{B4FADA3E-3DD3-4EB6-99BC-959A5D56C711}" srcOrd="2" destOrd="0" parTransId="{E017D6DA-2830-4587-89E1-5F37992CCE8C}" sibTransId="{9161C262-1827-4024-BF69-2AC301CD2395}"/>
    <dgm:cxn modelId="{7090E186-1250-4E97-8A0C-4E4898920BA9}" srcId="{E91D9082-658A-476E-B900-44C86FD0CFF9}" destId="{DC303182-A0BD-4A87-9A8A-1C24B12AE07F}" srcOrd="2" destOrd="0" parTransId="{25978D2C-E2C0-413E-A22B-0957CEC9B740}" sibTransId="{ED4C6FE3-2803-4F55-8520-95967CA72912}"/>
    <dgm:cxn modelId="{8E215BD2-F2E0-4CD3-AB77-A0C20BA2D8D3}" srcId="{2BD639C6-3DDA-4943-BB06-0FACC197532A}" destId="{B3157DED-DC04-4408-A98E-0D16329D4FC2}" srcOrd="0" destOrd="0" parTransId="{33D6DBC4-7CCE-47D9-AB48-B9CF23CE5440}" sibTransId="{867252BE-6547-41B1-89CC-7C39D7D58136}"/>
    <dgm:cxn modelId="{9F214F18-A5C2-4DA5-A346-827464CD3375}" type="presOf" srcId="{2662A36C-E6D5-4BA7-BD8E-AA97EE7F1DF5}" destId="{676350FB-0820-4B34-BEBE-F5E8BEB2D2E3}" srcOrd="0" destOrd="0" presId="urn:microsoft.com/office/officeart/2005/8/layout/process5"/>
    <dgm:cxn modelId="{8628EA15-37D8-4B92-8114-3844E780F45E}" type="presOf" srcId="{B4FADA3E-3DD3-4EB6-99BC-959A5D56C711}" destId="{3E36196F-0461-4FA1-BA58-99BB18ACA3D6}" srcOrd="0" destOrd="0" presId="urn:microsoft.com/office/officeart/2005/8/layout/process5"/>
    <dgm:cxn modelId="{F6FD994C-93FE-4CA2-86AB-7CA0B38F0E47}" type="presOf" srcId="{6401E564-4BC7-4B6E-AE73-B391778E7CB4}" destId="{60AF4B7A-C6A0-45D6-93E6-2F425643FAD8}" srcOrd="0" destOrd="0" presId="urn:microsoft.com/office/officeart/2005/8/layout/process5"/>
    <dgm:cxn modelId="{CF8C1B5E-1295-439F-98D3-AA49026B2012}" type="presOf" srcId="{9161C262-1827-4024-BF69-2AC301CD2395}" destId="{58AD3210-9F6A-4C61-97E5-D95F42CEC4DE}" srcOrd="0" destOrd="0" presId="urn:microsoft.com/office/officeart/2005/8/layout/process5"/>
    <dgm:cxn modelId="{6E986A76-EED8-41BA-A16A-77AED743704D}" type="presOf" srcId="{9B34DC8F-475A-46FF-966A-C076B5D06434}" destId="{B325A86B-7EE2-4A24-970C-DEDFE50C71F1}" srcOrd="0" destOrd="0" presId="urn:microsoft.com/office/officeart/2005/8/layout/process5"/>
    <dgm:cxn modelId="{AA321A1D-B5CE-401F-870C-F8C8F05197B4}" type="presOf" srcId="{643A3621-FA1F-4C7E-9331-191B9F2E65F0}" destId="{F9B29ED0-FAB6-4481-8890-E60FADBF066A}" srcOrd="0" destOrd="1" presId="urn:microsoft.com/office/officeart/2005/8/layout/process5"/>
    <dgm:cxn modelId="{89AB27FF-445B-4A59-9438-7F8FD7FEAE39}" srcId="{6401E564-4BC7-4B6E-AE73-B391778E7CB4}" destId="{E91D9082-658A-476E-B900-44C86FD0CFF9}" srcOrd="0" destOrd="0" parTransId="{196CB240-9113-4063-89B0-A8C0BFD67AE3}" sibTransId="{9B34DC8F-475A-46FF-966A-C076B5D06434}"/>
    <dgm:cxn modelId="{EB56B573-653D-40A1-931F-45B40C378FF8}" type="presOf" srcId="{9B34DC8F-475A-46FF-966A-C076B5D06434}" destId="{FD8E07BB-B8A5-4D68-B081-AA70BB9DAFCB}" srcOrd="1" destOrd="0" presId="urn:microsoft.com/office/officeart/2005/8/layout/process5"/>
    <dgm:cxn modelId="{1C14AFAF-24DE-4597-BD91-40CF8DAB92F3}" type="presOf" srcId="{87084388-B34F-48CD-8733-DF5C6930FB06}" destId="{3E36196F-0461-4FA1-BA58-99BB18ACA3D6}" srcOrd="0" destOrd="1" presId="urn:microsoft.com/office/officeart/2005/8/layout/process5"/>
    <dgm:cxn modelId="{33526609-FBFB-4144-AE48-07A84A498430}" type="presOf" srcId="{548EF80B-C161-4CC3-9870-D9B51F812787}" destId="{303B224A-841D-4FE4-8170-40F3656E7489}" srcOrd="0" destOrd="1" presId="urn:microsoft.com/office/officeart/2005/8/layout/process5"/>
    <dgm:cxn modelId="{C2225413-E9BD-4A5B-86A9-757098325C7F}" srcId="{B4FADA3E-3DD3-4EB6-99BC-959A5D56C711}" destId="{87084388-B34F-48CD-8733-DF5C6930FB06}" srcOrd="0" destOrd="0" parTransId="{8E109037-3B63-4056-B3A5-0727F2408C22}" sibTransId="{397959C6-6AEA-4BC5-9948-E10662C6AF59}"/>
    <dgm:cxn modelId="{6521E909-85DA-490B-A8CD-4EE9583C38B2}" type="presOf" srcId="{2BD639C6-3DDA-4943-BB06-0FACC197532A}" destId="{9293A17D-0922-4897-9D0A-135B6C3DEFE3}" srcOrd="0" destOrd="0" presId="urn:microsoft.com/office/officeart/2005/8/layout/process5"/>
    <dgm:cxn modelId="{D3BC7B32-B33E-4CE8-A1C3-FF1086D4F5AC}" srcId="{DB90AA5A-75F4-4C0B-B069-77E448417F2C}" destId="{548EF80B-C161-4CC3-9870-D9B51F812787}" srcOrd="0" destOrd="0" parTransId="{C9CCD53A-B942-467A-8881-058661F26F4F}" sibTransId="{A6D79F45-6FF3-4810-8CE7-9803FABCFE6D}"/>
    <dgm:cxn modelId="{8F887632-74E9-4D8E-B161-B7CF8F0F6EC9}" type="presOf" srcId="{9161C262-1827-4024-BF69-2AC301CD2395}" destId="{4FC1F89E-E542-41D8-B0E6-C0342A25902D}" srcOrd="1" destOrd="0" presId="urn:microsoft.com/office/officeart/2005/8/layout/process5"/>
    <dgm:cxn modelId="{53C68A89-73EF-46A4-B12D-C15F9CA902CB}" type="presOf" srcId="{B3157DED-DC04-4408-A98E-0D16329D4FC2}" destId="{9293A17D-0922-4897-9D0A-135B6C3DEFE3}" srcOrd="0" destOrd="1" presId="urn:microsoft.com/office/officeart/2005/8/layout/process5"/>
    <dgm:cxn modelId="{D698CAA9-22E2-4D85-BBA2-632B138C32F9}" type="presOf" srcId="{DC303182-A0BD-4A87-9A8A-1C24B12AE07F}" destId="{F9B29ED0-FAB6-4481-8890-E60FADBF066A}" srcOrd="0" destOrd="3" presId="urn:microsoft.com/office/officeart/2005/8/layout/process5"/>
    <dgm:cxn modelId="{E769F89E-0705-4DDD-A3EE-1879E3F07FD7}" srcId="{E91D9082-658A-476E-B900-44C86FD0CFF9}" destId="{643A3621-FA1F-4C7E-9331-191B9F2E65F0}" srcOrd="0" destOrd="0" parTransId="{D2C5FA4C-D341-404D-9402-74A87FE7A4D7}" sibTransId="{37362FA4-6713-45EE-AE08-94D79C8DD135}"/>
    <dgm:cxn modelId="{56E1565A-2B59-4D41-85E4-BF160A0AE7D0}" type="presParOf" srcId="{60AF4B7A-C6A0-45D6-93E6-2F425643FAD8}" destId="{F9B29ED0-FAB6-4481-8890-E60FADBF066A}" srcOrd="0" destOrd="0" presId="urn:microsoft.com/office/officeart/2005/8/layout/process5"/>
    <dgm:cxn modelId="{20ECCB11-4F3F-4BDA-85C1-FD786BB699B2}" type="presParOf" srcId="{60AF4B7A-C6A0-45D6-93E6-2F425643FAD8}" destId="{B325A86B-7EE2-4A24-970C-DEDFE50C71F1}" srcOrd="1" destOrd="0" presId="urn:microsoft.com/office/officeart/2005/8/layout/process5"/>
    <dgm:cxn modelId="{F0350228-438B-472D-A9B8-6563F0C80BF9}" type="presParOf" srcId="{B325A86B-7EE2-4A24-970C-DEDFE50C71F1}" destId="{FD8E07BB-B8A5-4D68-B081-AA70BB9DAFCB}" srcOrd="0" destOrd="0" presId="urn:microsoft.com/office/officeart/2005/8/layout/process5"/>
    <dgm:cxn modelId="{9A51BB7E-5B15-44D6-9874-BE9019CE2627}" type="presParOf" srcId="{60AF4B7A-C6A0-45D6-93E6-2F425643FAD8}" destId="{303B224A-841D-4FE4-8170-40F3656E7489}" srcOrd="2" destOrd="0" presId="urn:microsoft.com/office/officeart/2005/8/layout/process5"/>
    <dgm:cxn modelId="{37C85D2B-39B3-404E-A925-E79A5AD78E4A}" type="presParOf" srcId="{60AF4B7A-C6A0-45D6-93E6-2F425643FAD8}" destId="{676350FB-0820-4B34-BEBE-F5E8BEB2D2E3}" srcOrd="3" destOrd="0" presId="urn:microsoft.com/office/officeart/2005/8/layout/process5"/>
    <dgm:cxn modelId="{82A9C9DB-A186-4FC4-A52E-EF43CE903080}" type="presParOf" srcId="{676350FB-0820-4B34-BEBE-F5E8BEB2D2E3}" destId="{67BBA06A-7CAD-4FDD-A5E9-480443003159}" srcOrd="0" destOrd="0" presId="urn:microsoft.com/office/officeart/2005/8/layout/process5"/>
    <dgm:cxn modelId="{2534BE90-EF15-446E-93C1-CA9B2F5B61EA}" type="presParOf" srcId="{60AF4B7A-C6A0-45D6-93E6-2F425643FAD8}" destId="{3E36196F-0461-4FA1-BA58-99BB18ACA3D6}" srcOrd="4" destOrd="0" presId="urn:microsoft.com/office/officeart/2005/8/layout/process5"/>
    <dgm:cxn modelId="{7A3FEF26-9280-4609-8D7E-306FB1852928}" type="presParOf" srcId="{60AF4B7A-C6A0-45D6-93E6-2F425643FAD8}" destId="{58AD3210-9F6A-4C61-97E5-D95F42CEC4DE}" srcOrd="5" destOrd="0" presId="urn:microsoft.com/office/officeart/2005/8/layout/process5"/>
    <dgm:cxn modelId="{E0B6DCF4-93F2-4436-8CA9-9C80635D2E7A}" type="presParOf" srcId="{58AD3210-9F6A-4C61-97E5-D95F42CEC4DE}" destId="{4FC1F89E-E542-41D8-B0E6-C0342A25902D}" srcOrd="0" destOrd="0" presId="urn:microsoft.com/office/officeart/2005/8/layout/process5"/>
    <dgm:cxn modelId="{4409F928-D2F1-4510-B640-11B0CFFAB3F6}" type="presParOf" srcId="{60AF4B7A-C6A0-45D6-93E6-2F425643FAD8}" destId="{9293A17D-0922-4897-9D0A-135B6C3DEFE3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01E564-4BC7-4B6E-AE73-B391778E7CB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D9082-658A-476E-B900-44C86FD0CFF9}">
      <dgm:prSet phldrT="[Text]"/>
      <dgm:spPr/>
      <dgm:t>
        <a:bodyPr/>
        <a:lstStyle/>
        <a:p>
          <a:r>
            <a:rPr lang="id-ID" b="1" dirty="0" smtClean="0"/>
            <a:t>Promo</a:t>
          </a:r>
          <a:r>
            <a:rPr lang="id-ID" dirty="0" smtClean="0"/>
            <a:t>:</a:t>
          </a:r>
          <a:endParaRPr lang="en-US" dirty="0"/>
        </a:p>
      </dgm:t>
    </dgm:pt>
    <dgm:pt modelId="{196CB240-9113-4063-89B0-A8C0BFD67AE3}" type="parTrans" cxnId="{89AB27FF-445B-4A59-9438-7F8FD7FEAE39}">
      <dgm:prSet/>
      <dgm:spPr/>
      <dgm:t>
        <a:bodyPr/>
        <a:lstStyle/>
        <a:p>
          <a:endParaRPr lang="en-US"/>
        </a:p>
      </dgm:t>
    </dgm:pt>
    <dgm:pt modelId="{9B34DC8F-475A-46FF-966A-C076B5D06434}" type="sibTrans" cxnId="{89AB27FF-445B-4A59-9438-7F8FD7FEAE39}">
      <dgm:prSet/>
      <dgm:spPr/>
      <dgm:t>
        <a:bodyPr/>
        <a:lstStyle/>
        <a:p>
          <a:endParaRPr lang="en-US"/>
        </a:p>
      </dgm:t>
    </dgm:pt>
    <dgm:pt modelId="{643A3621-FA1F-4C7E-9331-191B9F2E65F0}">
      <dgm:prSet phldrT="[Text]"/>
      <dgm:spPr/>
      <dgm:t>
        <a:bodyPr/>
        <a:lstStyle/>
        <a:p>
          <a:r>
            <a:rPr lang="id-ID" dirty="0" smtClean="0"/>
            <a:t>Facebook Ads</a:t>
          </a:r>
          <a:endParaRPr lang="en-US" dirty="0"/>
        </a:p>
      </dgm:t>
    </dgm:pt>
    <dgm:pt modelId="{D2C5FA4C-D341-404D-9402-74A87FE7A4D7}" type="parTrans" cxnId="{E769F89E-0705-4DDD-A3EE-1879E3F07FD7}">
      <dgm:prSet/>
      <dgm:spPr/>
      <dgm:t>
        <a:bodyPr/>
        <a:lstStyle/>
        <a:p>
          <a:endParaRPr lang="en-US"/>
        </a:p>
      </dgm:t>
    </dgm:pt>
    <dgm:pt modelId="{37362FA4-6713-45EE-AE08-94D79C8DD135}" type="sibTrans" cxnId="{E769F89E-0705-4DDD-A3EE-1879E3F07FD7}">
      <dgm:prSet/>
      <dgm:spPr/>
      <dgm:t>
        <a:bodyPr/>
        <a:lstStyle/>
        <a:p>
          <a:endParaRPr lang="en-US"/>
        </a:p>
      </dgm:t>
    </dgm:pt>
    <dgm:pt modelId="{D0A2462E-C869-41A5-B821-98EDC681CA1D}">
      <dgm:prSet phldrT="[Text]"/>
      <dgm:spPr/>
      <dgm:t>
        <a:bodyPr/>
        <a:lstStyle/>
        <a:p>
          <a:r>
            <a:rPr lang="id-ID" dirty="0" smtClean="0"/>
            <a:t>Twitter Influencer</a:t>
          </a:r>
          <a:endParaRPr lang="en-US" dirty="0"/>
        </a:p>
      </dgm:t>
    </dgm:pt>
    <dgm:pt modelId="{0891A317-91F9-42FD-8840-C4F8CF5E5CD8}" type="parTrans" cxnId="{C0888D20-C7CF-4310-B181-C3C092374AA7}">
      <dgm:prSet/>
      <dgm:spPr/>
      <dgm:t>
        <a:bodyPr/>
        <a:lstStyle/>
        <a:p>
          <a:endParaRPr lang="en-US"/>
        </a:p>
      </dgm:t>
    </dgm:pt>
    <dgm:pt modelId="{F53ED62C-B57B-4DBB-89CD-B8D074E208D2}" type="sibTrans" cxnId="{C0888D20-C7CF-4310-B181-C3C092374AA7}">
      <dgm:prSet/>
      <dgm:spPr/>
      <dgm:t>
        <a:bodyPr/>
        <a:lstStyle/>
        <a:p>
          <a:endParaRPr lang="en-US"/>
        </a:p>
      </dgm:t>
    </dgm:pt>
    <dgm:pt modelId="{DC303182-A0BD-4A87-9A8A-1C24B12AE07F}">
      <dgm:prSet phldrT="[Text]"/>
      <dgm:spPr/>
      <dgm:t>
        <a:bodyPr/>
        <a:lstStyle/>
        <a:p>
          <a:r>
            <a:rPr lang="id-ID" dirty="0" smtClean="0"/>
            <a:t>Ads Network</a:t>
          </a:r>
          <a:endParaRPr lang="en-US" dirty="0"/>
        </a:p>
      </dgm:t>
    </dgm:pt>
    <dgm:pt modelId="{25978D2C-E2C0-413E-A22B-0957CEC9B740}" type="parTrans" cxnId="{7090E186-1250-4E97-8A0C-4E4898920BA9}">
      <dgm:prSet/>
      <dgm:spPr/>
      <dgm:t>
        <a:bodyPr/>
        <a:lstStyle/>
        <a:p>
          <a:endParaRPr lang="en-US"/>
        </a:p>
      </dgm:t>
    </dgm:pt>
    <dgm:pt modelId="{ED4C6FE3-2803-4F55-8520-95967CA72912}" type="sibTrans" cxnId="{7090E186-1250-4E97-8A0C-4E4898920BA9}">
      <dgm:prSet/>
      <dgm:spPr/>
      <dgm:t>
        <a:bodyPr/>
        <a:lstStyle/>
        <a:p>
          <a:endParaRPr lang="en-US"/>
        </a:p>
      </dgm:t>
    </dgm:pt>
    <dgm:pt modelId="{DB90AA5A-75F4-4C0B-B069-77E448417F2C}">
      <dgm:prSet phldrT="[Text]"/>
      <dgm:spPr/>
      <dgm:t>
        <a:bodyPr/>
        <a:lstStyle/>
        <a:p>
          <a:r>
            <a:rPr lang="id-ID" b="1" dirty="0" smtClean="0"/>
            <a:t>Submission</a:t>
          </a:r>
          <a:r>
            <a:rPr lang="id-ID" dirty="0" smtClean="0"/>
            <a:t>:</a:t>
          </a:r>
          <a:endParaRPr lang="en-US" dirty="0"/>
        </a:p>
      </dgm:t>
    </dgm:pt>
    <dgm:pt modelId="{89E81E87-364F-4A2E-8972-AC979BD076E0}" type="parTrans" cxnId="{A0E57504-14DE-42B9-8046-06FF18896542}">
      <dgm:prSet/>
      <dgm:spPr/>
      <dgm:t>
        <a:bodyPr/>
        <a:lstStyle/>
        <a:p>
          <a:endParaRPr lang="en-US"/>
        </a:p>
      </dgm:t>
    </dgm:pt>
    <dgm:pt modelId="{2662A36C-E6D5-4BA7-BD8E-AA97EE7F1DF5}" type="sibTrans" cxnId="{A0E57504-14DE-42B9-8046-06FF18896542}">
      <dgm:prSet/>
      <dgm:spPr/>
      <dgm:t>
        <a:bodyPr/>
        <a:lstStyle/>
        <a:p>
          <a:endParaRPr lang="en-US"/>
        </a:p>
      </dgm:t>
    </dgm:pt>
    <dgm:pt modelId="{548EF80B-C161-4CC3-9870-D9B51F812787}">
      <dgm:prSet phldrT="[Text]"/>
      <dgm:spPr/>
      <dgm:t>
        <a:bodyPr/>
        <a:lstStyle/>
        <a:p>
          <a:r>
            <a:rPr lang="id-ID" dirty="0" smtClean="0"/>
            <a:t>Menjawab dengan memberikan kordinat gambar</a:t>
          </a:r>
          <a:endParaRPr lang="en-US" dirty="0"/>
        </a:p>
      </dgm:t>
    </dgm:pt>
    <dgm:pt modelId="{C9CCD53A-B942-467A-8881-058661F26F4F}" type="parTrans" cxnId="{D3BC7B32-B33E-4CE8-A1C3-FF1086D4F5AC}">
      <dgm:prSet/>
      <dgm:spPr/>
      <dgm:t>
        <a:bodyPr/>
        <a:lstStyle/>
        <a:p>
          <a:endParaRPr lang="en-US"/>
        </a:p>
      </dgm:t>
    </dgm:pt>
    <dgm:pt modelId="{A6D79F45-6FF3-4810-8CE7-9803FABCFE6D}" type="sibTrans" cxnId="{D3BC7B32-B33E-4CE8-A1C3-FF1086D4F5AC}">
      <dgm:prSet/>
      <dgm:spPr/>
      <dgm:t>
        <a:bodyPr/>
        <a:lstStyle/>
        <a:p>
          <a:endParaRPr lang="en-US"/>
        </a:p>
      </dgm:t>
    </dgm:pt>
    <dgm:pt modelId="{B4FADA3E-3DD3-4EB6-99BC-959A5D56C711}">
      <dgm:prSet phldrT="[Text]"/>
      <dgm:spPr/>
      <dgm:t>
        <a:bodyPr/>
        <a:lstStyle/>
        <a:p>
          <a:r>
            <a:rPr lang="id-ID" b="1" dirty="0" smtClean="0"/>
            <a:t>Amplification</a:t>
          </a:r>
          <a:r>
            <a:rPr lang="id-ID" dirty="0" smtClean="0"/>
            <a:t>:</a:t>
          </a:r>
          <a:endParaRPr lang="en-US" dirty="0"/>
        </a:p>
      </dgm:t>
    </dgm:pt>
    <dgm:pt modelId="{E017D6DA-2830-4587-89E1-5F37992CCE8C}" type="parTrans" cxnId="{C062702C-A840-4A7A-A85C-37A1E94411C3}">
      <dgm:prSet/>
      <dgm:spPr/>
      <dgm:t>
        <a:bodyPr/>
        <a:lstStyle/>
        <a:p>
          <a:endParaRPr lang="en-US"/>
        </a:p>
      </dgm:t>
    </dgm:pt>
    <dgm:pt modelId="{9161C262-1827-4024-BF69-2AC301CD2395}" type="sibTrans" cxnId="{C062702C-A840-4A7A-A85C-37A1E94411C3}">
      <dgm:prSet/>
      <dgm:spPr/>
      <dgm:t>
        <a:bodyPr/>
        <a:lstStyle/>
        <a:p>
          <a:endParaRPr lang="en-US"/>
        </a:p>
      </dgm:t>
    </dgm:pt>
    <dgm:pt modelId="{87084388-B34F-48CD-8733-DF5C6930FB06}">
      <dgm:prSet phldrT="[Text]"/>
      <dgm:spPr/>
      <dgm:t>
        <a:bodyPr/>
        <a:lstStyle/>
        <a:p>
          <a:r>
            <a:rPr lang="id-ID" dirty="0" smtClean="0"/>
            <a:t>Invite/share/tweet</a:t>
          </a:r>
          <a:endParaRPr lang="en-US" dirty="0"/>
        </a:p>
      </dgm:t>
    </dgm:pt>
    <dgm:pt modelId="{8E109037-3B63-4056-B3A5-0727F2408C22}" type="parTrans" cxnId="{C2225413-E9BD-4A5B-86A9-757098325C7F}">
      <dgm:prSet/>
      <dgm:spPr/>
      <dgm:t>
        <a:bodyPr/>
        <a:lstStyle/>
        <a:p>
          <a:endParaRPr lang="en-US"/>
        </a:p>
      </dgm:t>
    </dgm:pt>
    <dgm:pt modelId="{397959C6-6AEA-4BC5-9948-E10662C6AF59}" type="sibTrans" cxnId="{C2225413-E9BD-4A5B-86A9-757098325C7F}">
      <dgm:prSet/>
      <dgm:spPr/>
      <dgm:t>
        <a:bodyPr/>
        <a:lstStyle/>
        <a:p>
          <a:endParaRPr lang="en-US"/>
        </a:p>
      </dgm:t>
    </dgm:pt>
    <dgm:pt modelId="{2BD639C6-3DDA-4943-BB06-0FACC197532A}">
      <dgm:prSet phldrT="[Text]"/>
      <dgm:spPr/>
      <dgm:t>
        <a:bodyPr/>
        <a:lstStyle/>
        <a:p>
          <a:r>
            <a:rPr lang="id-ID" b="1" dirty="0" smtClean="0"/>
            <a:t>Winner(s)</a:t>
          </a:r>
          <a:r>
            <a:rPr lang="id-ID" dirty="0" smtClean="0"/>
            <a:t>:</a:t>
          </a:r>
          <a:endParaRPr lang="en-US" dirty="0"/>
        </a:p>
      </dgm:t>
    </dgm:pt>
    <dgm:pt modelId="{67607FB7-FB29-4C09-94FA-290CF6DBFE48}" type="parTrans" cxnId="{BB396107-2A53-40D3-8BF1-B8D9DFD24D1F}">
      <dgm:prSet/>
      <dgm:spPr/>
      <dgm:t>
        <a:bodyPr/>
        <a:lstStyle/>
        <a:p>
          <a:endParaRPr lang="en-US"/>
        </a:p>
      </dgm:t>
    </dgm:pt>
    <dgm:pt modelId="{EFA8E9AD-DDD3-4437-A0F5-7E047FE805C3}" type="sibTrans" cxnId="{BB396107-2A53-40D3-8BF1-B8D9DFD24D1F}">
      <dgm:prSet/>
      <dgm:spPr/>
      <dgm:t>
        <a:bodyPr/>
        <a:lstStyle/>
        <a:p>
          <a:endParaRPr lang="en-US"/>
        </a:p>
      </dgm:t>
    </dgm:pt>
    <dgm:pt modelId="{B3157DED-DC04-4408-A98E-0D16329D4FC2}">
      <dgm:prSet phldrT="[Text]"/>
      <dgm:spPr/>
      <dgm:t>
        <a:bodyPr/>
        <a:lstStyle/>
        <a:p>
          <a:r>
            <a:rPr lang="id-ID" dirty="0" smtClean="0"/>
            <a:t>Pemenang harian/mingguan/akhir periode berdasarkan kecepatan waktu dan ketepatan kordinat gambar</a:t>
          </a:r>
          <a:endParaRPr lang="en-US" dirty="0"/>
        </a:p>
      </dgm:t>
    </dgm:pt>
    <dgm:pt modelId="{33D6DBC4-7CCE-47D9-AB48-B9CF23CE5440}" type="parTrans" cxnId="{8E215BD2-F2E0-4CD3-AB77-A0C20BA2D8D3}">
      <dgm:prSet/>
      <dgm:spPr/>
      <dgm:t>
        <a:bodyPr/>
        <a:lstStyle/>
        <a:p>
          <a:endParaRPr lang="en-US"/>
        </a:p>
      </dgm:t>
    </dgm:pt>
    <dgm:pt modelId="{867252BE-6547-41B1-89CC-7C39D7D58136}" type="sibTrans" cxnId="{8E215BD2-F2E0-4CD3-AB77-A0C20BA2D8D3}">
      <dgm:prSet/>
      <dgm:spPr/>
      <dgm:t>
        <a:bodyPr/>
        <a:lstStyle/>
        <a:p>
          <a:endParaRPr lang="en-US"/>
        </a:p>
      </dgm:t>
    </dgm:pt>
    <dgm:pt modelId="{60AF4B7A-C6A0-45D6-93E6-2F425643FAD8}" type="pres">
      <dgm:prSet presAssocID="{6401E564-4BC7-4B6E-AE73-B391778E7CB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B29ED0-FAB6-4481-8890-E60FADBF066A}" type="pres">
      <dgm:prSet presAssocID="{E91D9082-658A-476E-B900-44C86FD0CFF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5A86B-7EE2-4A24-970C-DEDFE50C71F1}" type="pres">
      <dgm:prSet presAssocID="{9B34DC8F-475A-46FF-966A-C076B5D0643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D8E07BB-B8A5-4D68-B081-AA70BB9DAFCB}" type="pres">
      <dgm:prSet presAssocID="{9B34DC8F-475A-46FF-966A-C076B5D0643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03B224A-841D-4FE4-8170-40F3656E7489}" type="pres">
      <dgm:prSet presAssocID="{DB90AA5A-75F4-4C0B-B069-77E448417F2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350FB-0820-4B34-BEBE-F5E8BEB2D2E3}" type="pres">
      <dgm:prSet presAssocID="{2662A36C-E6D5-4BA7-BD8E-AA97EE7F1DF5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7BBA06A-7CAD-4FDD-A5E9-480443003159}" type="pres">
      <dgm:prSet presAssocID="{2662A36C-E6D5-4BA7-BD8E-AA97EE7F1DF5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E36196F-0461-4FA1-BA58-99BB18ACA3D6}" type="pres">
      <dgm:prSet presAssocID="{B4FADA3E-3DD3-4EB6-99BC-959A5D56C71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D3210-9F6A-4C61-97E5-D95F42CEC4DE}" type="pres">
      <dgm:prSet presAssocID="{9161C262-1827-4024-BF69-2AC301CD2395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FC1F89E-E542-41D8-B0E6-C0342A25902D}" type="pres">
      <dgm:prSet presAssocID="{9161C262-1827-4024-BF69-2AC301CD2395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293A17D-0922-4897-9D0A-135B6C3DEFE3}" type="pres">
      <dgm:prSet presAssocID="{2BD639C6-3DDA-4943-BB06-0FACC197532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BEDBB8-487F-4305-88F5-0FAB3E8D1327}" type="presOf" srcId="{6401E564-4BC7-4B6E-AE73-B391778E7CB4}" destId="{60AF4B7A-C6A0-45D6-93E6-2F425643FAD8}" srcOrd="0" destOrd="0" presId="urn:microsoft.com/office/officeart/2005/8/layout/process5"/>
    <dgm:cxn modelId="{13C35C0E-0E53-450B-A66A-4AC372BE48FD}" type="presOf" srcId="{9161C262-1827-4024-BF69-2AC301CD2395}" destId="{4FC1F89E-E542-41D8-B0E6-C0342A25902D}" srcOrd="1" destOrd="0" presId="urn:microsoft.com/office/officeart/2005/8/layout/process5"/>
    <dgm:cxn modelId="{E296F53F-C635-4A47-9DD4-D49EA3087355}" type="presOf" srcId="{548EF80B-C161-4CC3-9870-D9B51F812787}" destId="{303B224A-841D-4FE4-8170-40F3656E7489}" srcOrd="0" destOrd="1" presId="urn:microsoft.com/office/officeart/2005/8/layout/process5"/>
    <dgm:cxn modelId="{0EFDA9E3-9581-4F10-908F-ED1C05457904}" type="presOf" srcId="{2662A36C-E6D5-4BA7-BD8E-AA97EE7F1DF5}" destId="{67BBA06A-7CAD-4FDD-A5E9-480443003159}" srcOrd="1" destOrd="0" presId="urn:microsoft.com/office/officeart/2005/8/layout/process5"/>
    <dgm:cxn modelId="{EE1E8E56-0636-42C9-96C7-436DF5F764DD}" type="presOf" srcId="{9B34DC8F-475A-46FF-966A-C076B5D06434}" destId="{FD8E07BB-B8A5-4D68-B081-AA70BB9DAFCB}" srcOrd="1" destOrd="0" presId="urn:microsoft.com/office/officeart/2005/8/layout/process5"/>
    <dgm:cxn modelId="{8E215BD2-F2E0-4CD3-AB77-A0C20BA2D8D3}" srcId="{2BD639C6-3DDA-4943-BB06-0FACC197532A}" destId="{B3157DED-DC04-4408-A98E-0D16329D4FC2}" srcOrd="0" destOrd="0" parTransId="{33D6DBC4-7CCE-47D9-AB48-B9CF23CE5440}" sibTransId="{867252BE-6547-41B1-89CC-7C39D7D58136}"/>
    <dgm:cxn modelId="{A9492C54-C9A9-4ED8-8227-D0D878B0B887}" type="presOf" srcId="{643A3621-FA1F-4C7E-9331-191B9F2E65F0}" destId="{F9B29ED0-FAB6-4481-8890-E60FADBF066A}" srcOrd="0" destOrd="1" presId="urn:microsoft.com/office/officeart/2005/8/layout/process5"/>
    <dgm:cxn modelId="{A0E57504-14DE-42B9-8046-06FF18896542}" srcId="{6401E564-4BC7-4B6E-AE73-B391778E7CB4}" destId="{DB90AA5A-75F4-4C0B-B069-77E448417F2C}" srcOrd="1" destOrd="0" parTransId="{89E81E87-364F-4A2E-8972-AC979BD076E0}" sibTransId="{2662A36C-E6D5-4BA7-BD8E-AA97EE7F1DF5}"/>
    <dgm:cxn modelId="{C062702C-A840-4A7A-A85C-37A1E94411C3}" srcId="{6401E564-4BC7-4B6E-AE73-B391778E7CB4}" destId="{B4FADA3E-3DD3-4EB6-99BC-959A5D56C711}" srcOrd="2" destOrd="0" parTransId="{E017D6DA-2830-4587-89E1-5F37992CCE8C}" sibTransId="{9161C262-1827-4024-BF69-2AC301CD2395}"/>
    <dgm:cxn modelId="{C2225413-E9BD-4A5B-86A9-757098325C7F}" srcId="{B4FADA3E-3DD3-4EB6-99BC-959A5D56C711}" destId="{87084388-B34F-48CD-8733-DF5C6930FB06}" srcOrd="0" destOrd="0" parTransId="{8E109037-3B63-4056-B3A5-0727F2408C22}" sibTransId="{397959C6-6AEA-4BC5-9948-E10662C6AF59}"/>
    <dgm:cxn modelId="{24D643E1-1673-4B66-AE8D-094FA3ABC647}" type="presOf" srcId="{B4FADA3E-3DD3-4EB6-99BC-959A5D56C711}" destId="{3E36196F-0461-4FA1-BA58-99BB18ACA3D6}" srcOrd="0" destOrd="0" presId="urn:microsoft.com/office/officeart/2005/8/layout/process5"/>
    <dgm:cxn modelId="{E769F89E-0705-4DDD-A3EE-1879E3F07FD7}" srcId="{E91D9082-658A-476E-B900-44C86FD0CFF9}" destId="{643A3621-FA1F-4C7E-9331-191B9F2E65F0}" srcOrd="0" destOrd="0" parTransId="{D2C5FA4C-D341-404D-9402-74A87FE7A4D7}" sibTransId="{37362FA4-6713-45EE-AE08-94D79C8DD135}"/>
    <dgm:cxn modelId="{FFEA358B-44B8-427E-BEA5-03F8EDD71CCC}" type="presOf" srcId="{9161C262-1827-4024-BF69-2AC301CD2395}" destId="{58AD3210-9F6A-4C61-97E5-D95F42CEC4DE}" srcOrd="0" destOrd="0" presId="urn:microsoft.com/office/officeart/2005/8/layout/process5"/>
    <dgm:cxn modelId="{6A5735F5-2D9E-4115-A9B8-5B2A22CB4240}" type="presOf" srcId="{E91D9082-658A-476E-B900-44C86FD0CFF9}" destId="{F9B29ED0-FAB6-4481-8890-E60FADBF066A}" srcOrd="0" destOrd="0" presId="urn:microsoft.com/office/officeart/2005/8/layout/process5"/>
    <dgm:cxn modelId="{3C6F0280-B659-4464-A9A8-C1AB22B686B4}" type="presOf" srcId="{9B34DC8F-475A-46FF-966A-C076B5D06434}" destId="{B325A86B-7EE2-4A24-970C-DEDFE50C71F1}" srcOrd="0" destOrd="0" presId="urn:microsoft.com/office/officeart/2005/8/layout/process5"/>
    <dgm:cxn modelId="{34CA63A1-22E7-4BE7-B409-4BBB88E21419}" type="presOf" srcId="{2662A36C-E6D5-4BA7-BD8E-AA97EE7F1DF5}" destId="{676350FB-0820-4B34-BEBE-F5E8BEB2D2E3}" srcOrd="0" destOrd="0" presId="urn:microsoft.com/office/officeart/2005/8/layout/process5"/>
    <dgm:cxn modelId="{89AB27FF-445B-4A59-9438-7F8FD7FEAE39}" srcId="{6401E564-4BC7-4B6E-AE73-B391778E7CB4}" destId="{E91D9082-658A-476E-B900-44C86FD0CFF9}" srcOrd="0" destOrd="0" parTransId="{196CB240-9113-4063-89B0-A8C0BFD67AE3}" sibTransId="{9B34DC8F-475A-46FF-966A-C076B5D06434}"/>
    <dgm:cxn modelId="{BB396107-2A53-40D3-8BF1-B8D9DFD24D1F}" srcId="{6401E564-4BC7-4B6E-AE73-B391778E7CB4}" destId="{2BD639C6-3DDA-4943-BB06-0FACC197532A}" srcOrd="3" destOrd="0" parTransId="{67607FB7-FB29-4C09-94FA-290CF6DBFE48}" sibTransId="{EFA8E9AD-DDD3-4437-A0F5-7E047FE805C3}"/>
    <dgm:cxn modelId="{C0888D20-C7CF-4310-B181-C3C092374AA7}" srcId="{E91D9082-658A-476E-B900-44C86FD0CFF9}" destId="{D0A2462E-C869-41A5-B821-98EDC681CA1D}" srcOrd="1" destOrd="0" parTransId="{0891A317-91F9-42FD-8840-C4F8CF5E5CD8}" sibTransId="{F53ED62C-B57B-4DBB-89CD-B8D074E208D2}"/>
    <dgm:cxn modelId="{6A381848-4395-489A-9187-93B817CCB7BC}" type="presOf" srcId="{DC303182-A0BD-4A87-9A8A-1C24B12AE07F}" destId="{F9B29ED0-FAB6-4481-8890-E60FADBF066A}" srcOrd="0" destOrd="3" presId="urn:microsoft.com/office/officeart/2005/8/layout/process5"/>
    <dgm:cxn modelId="{7AC5FD6F-596A-44BE-B334-6BF7031D362F}" type="presOf" srcId="{B3157DED-DC04-4408-A98E-0D16329D4FC2}" destId="{9293A17D-0922-4897-9D0A-135B6C3DEFE3}" srcOrd="0" destOrd="1" presId="urn:microsoft.com/office/officeart/2005/8/layout/process5"/>
    <dgm:cxn modelId="{259B85F8-AB28-4EBE-887B-A70FEBD2199D}" type="presOf" srcId="{2BD639C6-3DDA-4943-BB06-0FACC197532A}" destId="{9293A17D-0922-4897-9D0A-135B6C3DEFE3}" srcOrd="0" destOrd="0" presId="urn:microsoft.com/office/officeart/2005/8/layout/process5"/>
    <dgm:cxn modelId="{CE8856B1-BC9F-4092-9625-22EECEC5E13A}" type="presOf" srcId="{87084388-B34F-48CD-8733-DF5C6930FB06}" destId="{3E36196F-0461-4FA1-BA58-99BB18ACA3D6}" srcOrd="0" destOrd="1" presId="urn:microsoft.com/office/officeart/2005/8/layout/process5"/>
    <dgm:cxn modelId="{D3BC7B32-B33E-4CE8-A1C3-FF1086D4F5AC}" srcId="{DB90AA5A-75F4-4C0B-B069-77E448417F2C}" destId="{548EF80B-C161-4CC3-9870-D9B51F812787}" srcOrd="0" destOrd="0" parTransId="{C9CCD53A-B942-467A-8881-058661F26F4F}" sibTransId="{A6D79F45-6FF3-4810-8CE7-9803FABCFE6D}"/>
    <dgm:cxn modelId="{72318F90-C403-4A21-8695-B3647E49DE7A}" type="presOf" srcId="{DB90AA5A-75F4-4C0B-B069-77E448417F2C}" destId="{303B224A-841D-4FE4-8170-40F3656E7489}" srcOrd="0" destOrd="0" presId="urn:microsoft.com/office/officeart/2005/8/layout/process5"/>
    <dgm:cxn modelId="{E04F6C85-F830-49BB-8406-E1A56B274056}" type="presOf" srcId="{D0A2462E-C869-41A5-B821-98EDC681CA1D}" destId="{F9B29ED0-FAB6-4481-8890-E60FADBF066A}" srcOrd="0" destOrd="2" presId="urn:microsoft.com/office/officeart/2005/8/layout/process5"/>
    <dgm:cxn modelId="{7090E186-1250-4E97-8A0C-4E4898920BA9}" srcId="{E91D9082-658A-476E-B900-44C86FD0CFF9}" destId="{DC303182-A0BD-4A87-9A8A-1C24B12AE07F}" srcOrd="2" destOrd="0" parTransId="{25978D2C-E2C0-413E-A22B-0957CEC9B740}" sibTransId="{ED4C6FE3-2803-4F55-8520-95967CA72912}"/>
    <dgm:cxn modelId="{A2A41933-720E-41E0-BA26-023A1D1623D0}" type="presParOf" srcId="{60AF4B7A-C6A0-45D6-93E6-2F425643FAD8}" destId="{F9B29ED0-FAB6-4481-8890-E60FADBF066A}" srcOrd="0" destOrd="0" presId="urn:microsoft.com/office/officeart/2005/8/layout/process5"/>
    <dgm:cxn modelId="{3F9225B6-C063-453B-847B-E538005FA84D}" type="presParOf" srcId="{60AF4B7A-C6A0-45D6-93E6-2F425643FAD8}" destId="{B325A86B-7EE2-4A24-970C-DEDFE50C71F1}" srcOrd="1" destOrd="0" presId="urn:microsoft.com/office/officeart/2005/8/layout/process5"/>
    <dgm:cxn modelId="{21B3CC9D-48DD-4ECC-939F-1931E91131D2}" type="presParOf" srcId="{B325A86B-7EE2-4A24-970C-DEDFE50C71F1}" destId="{FD8E07BB-B8A5-4D68-B081-AA70BB9DAFCB}" srcOrd="0" destOrd="0" presId="urn:microsoft.com/office/officeart/2005/8/layout/process5"/>
    <dgm:cxn modelId="{3B86DA1D-6061-4E34-82D2-5725057CC831}" type="presParOf" srcId="{60AF4B7A-C6A0-45D6-93E6-2F425643FAD8}" destId="{303B224A-841D-4FE4-8170-40F3656E7489}" srcOrd="2" destOrd="0" presId="urn:microsoft.com/office/officeart/2005/8/layout/process5"/>
    <dgm:cxn modelId="{072D2BB2-499D-404D-8A46-5E97B344D26C}" type="presParOf" srcId="{60AF4B7A-C6A0-45D6-93E6-2F425643FAD8}" destId="{676350FB-0820-4B34-BEBE-F5E8BEB2D2E3}" srcOrd="3" destOrd="0" presId="urn:microsoft.com/office/officeart/2005/8/layout/process5"/>
    <dgm:cxn modelId="{B4D17954-A5FC-4679-8C3A-A7F3556B1B7E}" type="presParOf" srcId="{676350FB-0820-4B34-BEBE-F5E8BEB2D2E3}" destId="{67BBA06A-7CAD-4FDD-A5E9-480443003159}" srcOrd="0" destOrd="0" presId="urn:microsoft.com/office/officeart/2005/8/layout/process5"/>
    <dgm:cxn modelId="{7E65D446-D41D-405D-A6BB-5CD829D6CC82}" type="presParOf" srcId="{60AF4B7A-C6A0-45D6-93E6-2F425643FAD8}" destId="{3E36196F-0461-4FA1-BA58-99BB18ACA3D6}" srcOrd="4" destOrd="0" presId="urn:microsoft.com/office/officeart/2005/8/layout/process5"/>
    <dgm:cxn modelId="{97FC23E3-4953-4768-8474-0926D1E90F99}" type="presParOf" srcId="{60AF4B7A-C6A0-45D6-93E6-2F425643FAD8}" destId="{58AD3210-9F6A-4C61-97E5-D95F42CEC4DE}" srcOrd="5" destOrd="0" presId="urn:microsoft.com/office/officeart/2005/8/layout/process5"/>
    <dgm:cxn modelId="{E0188495-D441-46F5-B2E1-99F33CB3457B}" type="presParOf" srcId="{58AD3210-9F6A-4C61-97E5-D95F42CEC4DE}" destId="{4FC1F89E-E542-41D8-B0E6-C0342A25902D}" srcOrd="0" destOrd="0" presId="urn:microsoft.com/office/officeart/2005/8/layout/process5"/>
    <dgm:cxn modelId="{8B5BEFC4-1477-4B7B-A910-0217A1E9E316}" type="presParOf" srcId="{60AF4B7A-C6A0-45D6-93E6-2F425643FAD8}" destId="{9293A17D-0922-4897-9D0A-135B6C3DEFE3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054286D-09EE-448D-A653-D9B17151F2FA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7673F-E1FE-42EC-A862-3F7498BE6A17}">
      <dgm:prSet phldrT="[Text]"/>
      <dgm:spPr/>
      <dgm:t>
        <a:bodyPr/>
        <a:lstStyle/>
        <a:p>
          <a:r>
            <a:rPr lang="id-ID" dirty="0" smtClean="0"/>
            <a:t>Electronic City</a:t>
          </a:r>
          <a:endParaRPr lang="en-US" dirty="0"/>
        </a:p>
      </dgm:t>
    </dgm:pt>
    <dgm:pt modelId="{020BB0BF-C6AE-4284-AA79-0B3FEC9C955C}" type="parTrans" cxnId="{32DCA4F6-BB00-464E-B75B-2C5D975D06AB}">
      <dgm:prSet/>
      <dgm:spPr/>
      <dgm:t>
        <a:bodyPr/>
        <a:lstStyle/>
        <a:p>
          <a:endParaRPr lang="en-US"/>
        </a:p>
      </dgm:t>
    </dgm:pt>
    <dgm:pt modelId="{C26A488B-942D-4BF6-B6C8-A154E0F2A634}" type="sibTrans" cxnId="{32DCA4F6-BB00-464E-B75B-2C5D975D06AB}">
      <dgm:prSet/>
      <dgm:spPr/>
      <dgm:t>
        <a:bodyPr/>
        <a:lstStyle/>
        <a:p>
          <a:endParaRPr lang="en-US"/>
        </a:p>
      </dgm:t>
    </dgm:pt>
    <dgm:pt modelId="{84979278-A137-40EB-AAAD-F83A341CA089}">
      <dgm:prSet phldrT="[Text]"/>
      <dgm:spPr/>
      <dgm:t>
        <a:bodyPr/>
        <a:lstStyle/>
        <a:p>
          <a:r>
            <a:rPr lang="id-ID" b="1" dirty="0" smtClean="0"/>
            <a:t>Promo</a:t>
          </a:r>
          <a:r>
            <a:rPr lang="id-ID" dirty="0" smtClean="0"/>
            <a:t>:</a:t>
          </a:r>
          <a:endParaRPr lang="en-US" dirty="0"/>
        </a:p>
      </dgm:t>
    </dgm:pt>
    <dgm:pt modelId="{90222938-65CE-4D81-83C3-926E8B8BE1B2}" type="parTrans" cxnId="{9F506A68-B8D5-4F4C-9757-E84E2EEF4A4C}">
      <dgm:prSet/>
      <dgm:spPr/>
      <dgm:t>
        <a:bodyPr/>
        <a:lstStyle/>
        <a:p>
          <a:endParaRPr lang="en-US"/>
        </a:p>
      </dgm:t>
    </dgm:pt>
    <dgm:pt modelId="{773F70EC-2CFE-4075-895C-12A10D000430}" type="sibTrans" cxnId="{9F506A68-B8D5-4F4C-9757-E84E2EEF4A4C}">
      <dgm:prSet/>
      <dgm:spPr/>
      <dgm:t>
        <a:bodyPr/>
        <a:lstStyle/>
        <a:p>
          <a:endParaRPr lang="en-US"/>
        </a:p>
      </dgm:t>
    </dgm:pt>
    <dgm:pt modelId="{25F392EE-1F9F-4F2C-8573-5D8E0476067C}">
      <dgm:prSet phldrT="[Text]"/>
      <dgm:spPr/>
      <dgm:t>
        <a:bodyPr/>
        <a:lstStyle/>
        <a:p>
          <a:r>
            <a:rPr lang="id-ID" b="1" dirty="0" smtClean="0"/>
            <a:t>Activation</a:t>
          </a:r>
          <a:r>
            <a:rPr lang="id-ID" dirty="0" smtClean="0"/>
            <a:t>:</a:t>
          </a:r>
          <a:endParaRPr lang="en-US" dirty="0"/>
        </a:p>
      </dgm:t>
    </dgm:pt>
    <dgm:pt modelId="{13981FA4-307A-460E-855A-8A2DB1DDF9F5}" type="parTrans" cxnId="{F45BA249-E840-460B-A4B4-D3F40BCBEBBC}">
      <dgm:prSet/>
      <dgm:spPr/>
      <dgm:t>
        <a:bodyPr/>
        <a:lstStyle/>
        <a:p>
          <a:endParaRPr lang="en-US"/>
        </a:p>
      </dgm:t>
    </dgm:pt>
    <dgm:pt modelId="{020951FE-395B-4A1A-875F-F7DE03748B6B}" type="sibTrans" cxnId="{F45BA249-E840-460B-A4B4-D3F40BCBEBBC}">
      <dgm:prSet/>
      <dgm:spPr/>
      <dgm:t>
        <a:bodyPr/>
        <a:lstStyle/>
        <a:p>
          <a:endParaRPr lang="en-US"/>
        </a:p>
      </dgm:t>
    </dgm:pt>
    <dgm:pt modelId="{A30BB722-35CD-4257-9C77-0A56218D5A4B}">
      <dgm:prSet phldrT="[Text]"/>
      <dgm:spPr/>
      <dgm:t>
        <a:bodyPr/>
        <a:lstStyle/>
        <a:p>
          <a:r>
            <a:rPr lang="id-ID" b="1" dirty="0" smtClean="0"/>
            <a:t>Amplification</a:t>
          </a:r>
          <a:r>
            <a:rPr lang="id-ID" dirty="0" smtClean="0"/>
            <a:t>:</a:t>
          </a:r>
          <a:endParaRPr lang="en-US" dirty="0"/>
        </a:p>
      </dgm:t>
    </dgm:pt>
    <dgm:pt modelId="{9458B8A6-BD73-464B-87C7-1CC2BFFA6748}" type="parTrans" cxnId="{2409E902-F194-4E02-9313-292D0D7E2DDD}">
      <dgm:prSet/>
      <dgm:spPr/>
      <dgm:t>
        <a:bodyPr/>
        <a:lstStyle/>
        <a:p>
          <a:endParaRPr lang="en-US"/>
        </a:p>
      </dgm:t>
    </dgm:pt>
    <dgm:pt modelId="{67B552CC-E850-4E26-9767-B1D9F8FF26DA}" type="sibTrans" cxnId="{2409E902-F194-4E02-9313-292D0D7E2DDD}">
      <dgm:prSet/>
      <dgm:spPr/>
      <dgm:t>
        <a:bodyPr/>
        <a:lstStyle/>
        <a:p>
          <a:endParaRPr lang="en-US"/>
        </a:p>
      </dgm:t>
    </dgm:pt>
    <dgm:pt modelId="{14164F20-01F4-4CD7-8ADD-398756DC3E01}">
      <dgm:prSet phldrT="[Text]"/>
      <dgm:spPr/>
      <dgm:t>
        <a:bodyPr/>
        <a:lstStyle/>
        <a:p>
          <a:r>
            <a:rPr lang="id-ID" dirty="0" smtClean="0"/>
            <a:t>Facebook Ads</a:t>
          </a:r>
          <a:endParaRPr lang="en-US" dirty="0"/>
        </a:p>
      </dgm:t>
    </dgm:pt>
    <dgm:pt modelId="{B7995C33-AF32-4991-BAD1-FE7CA385DDF1}" type="parTrans" cxnId="{7B0424E6-2FF9-46AA-A058-A860FD5DFB3A}">
      <dgm:prSet/>
      <dgm:spPr/>
      <dgm:t>
        <a:bodyPr/>
        <a:lstStyle/>
        <a:p>
          <a:endParaRPr lang="en-US"/>
        </a:p>
      </dgm:t>
    </dgm:pt>
    <dgm:pt modelId="{DD760D42-96C1-4618-995B-0FB8FE9C2C93}" type="sibTrans" cxnId="{7B0424E6-2FF9-46AA-A058-A860FD5DFB3A}">
      <dgm:prSet/>
      <dgm:spPr/>
      <dgm:t>
        <a:bodyPr/>
        <a:lstStyle/>
        <a:p>
          <a:endParaRPr lang="en-US"/>
        </a:p>
      </dgm:t>
    </dgm:pt>
    <dgm:pt modelId="{B87C6B62-E77B-476B-A448-4D15FC9C38CE}">
      <dgm:prSet phldrT="[Text]"/>
      <dgm:spPr/>
      <dgm:t>
        <a:bodyPr/>
        <a:lstStyle/>
        <a:p>
          <a:r>
            <a:rPr lang="id-ID" dirty="0" smtClean="0"/>
            <a:t>Twitter Influencer</a:t>
          </a:r>
          <a:endParaRPr lang="en-US" dirty="0"/>
        </a:p>
      </dgm:t>
    </dgm:pt>
    <dgm:pt modelId="{20EF2D1F-605E-4D0F-8458-837882514B0D}" type="parTrans" cxnId="{57E41848-12D5-457E-A10A-100842550BBA}">
      <dgm:prSet/>
      <dgm:spPr/>
      <dgm:t>
        <a:bodyPr/>
        <a:lstStyle/>
        <a:p>
          <a:endParaRPr lang="en-US"/>
        </a:p>
      </dgm:t>
    </dgm:pt>
    <dgm:pt modelId="{0806F817-9219-42B9-BD4E-FC51E2B2FB01}" type="sibTrans" cxnId="{57E41848-12D5-457E-A10A-100842550BBA}">
      <dgm:prSet/>
      <dgm:spPr/>
      <dgm:t>
        <a:bodyPr/>
        <a:lstStyle/>
        <a:p>
          <a:endParaRPr lang="en-US"/>
        </a:p>
      </dgm:t>
    </dgm:pt>
    <dgm:pt modelId="{B7A5CAA8-80EC-4E99-A2A8-E7573B425E90}">
      <dgm:prSet phldrT="[Text]"/>
      <dgm:spPr/>
      <dgm:t>
        <a:bodyPr/>
        <a:lstStyle/>
        <a:p>
          <a:r>
            <a:rPr lang="id-ID" dirty="0" smtClean="0"/>
            <a:t>Ads Network</a:t>
          </a:r>
          <a:endParaRPr lang="en-US" dirty="0"/>
        </a:p>
      </dgm:t>
    </dgm:pt>
    <dgm:pt modelId="{AF2CB7AF-F6C2-4B6A-882E-9AF088713104}" type="parTrans" cxnId="{306E3BB1-8B99-4BE8-921D-8C2CFFF7A7D4}">
      <dgm:prSet/>
      <dgm:spPr/>
      <dgm:t>
        <a:bodyPr/>
        <a:lstStyle/>
        <a:p>
          <a:endParaRPr lang="en-US"/>
        </a:p>
      </dgm:t>
    </dgm:pt>
    <dgm:pt modelId="{5B2B2F7C-2FF6-4587-A6EE-622E7C02CF52}" type="sibTrans" cxnId="{306E3BB1-8B99-4BE8-921D-8C2CFFF7A7D4}">
      <dgm:prSet/>
      <dgm:spPr/>
      <dgm:t>
        <a:bodyPr/>
        <a:lstStyle/>
        <a:p>
          <a:endParaRPr lang="en-US"/>
        </a:p>
      </dgm:t>
    </dgm:pt>
    <dgm:pt modelId="{14341393-BDA3-4993-88BA-D21841318D19}">
      <dgm:prSet phldrT="[Text]"/>
      <dgm:spPr/>
      <dgm:t>
        <a:bodyPr/>
        <a:lstStyle/>
        <a:p>
          <a:r>
            <a:rPr lang="id-ID" dirty="0" smtClean="0"/>
            <a:t>Electronic City Hunt</a:t>
          </a:r>
          <a:endParaRPr lang="en-US" dirty="0"/>
        </a:p>
      </dgm:t>
    </dgm:pt>
    <dgm:pt modelId="{B2B0FB30-2DF0-4ECC-8249-82578F957494}" type="parTrans" cxnId="{42877538-DD57-4F2A-BA85-5C01D46C39FD}">
      <dgm:prSet/>
      <dgm:spPr/>
      <dgm:t>
        <a:bodyPr/>
        <a:lstStyle/>
        <a:p>
          <a:endParaRPr lang="en-US"/>
        </a:p>
      </dgm:t>
    </dgm:pt>
    <dgm:pt modelId="{2C787952-9DDF-40E6-B8D0-4D58FF71A2AB}" type="sibTrans" cxnId="{42877538-DD57-4F2A-BA85-5C01D46C39FD}">
      <dgm:prSet/>
      <dgm:spPr/>
      <dgm:t>
        <a:bodyPr/>
        <a:lstStyle/>
        <a:p>
          <a:endParaRPr lang="en-US"/>
        </a:p>
      </dgm:t>
    </dgm:pt>
    <dgm:pt modelId="{D6D6A1EB-8E36-4717-B199-44CB0A2075A6}">
      <dgm:prSet phldrT="[Text]"/>
      <dgm:spPr/>
      <dgm:t>
        <a:bodyPr/>
        <a:lstStyle/>
        <a:p>
          <a:r>
            <a:rPr lang="id-ID" dirty="0" smtClean="0"/>
            <a:t>Testimonials</a:t>
          </a:r>
          <a:endParaRPr lang="en-US" dirty="0"/>
        </a:p>
      </dgm:t>
    </dgm:pt>
    <dgm:pt modelId="{B576C999-D2C7-4840-BFF1-8FE2972E2254}" type="parTrans" cxnId="{CDF2061E-9CDB-4291-9061-385B9DD7240F}">
      <dgm:prSet/>
      <dgm:spPr/>
      <dgm:t>
        <a:bodyPr/>
        <a:lstStyle/>
        <a:p>
          <a:endParaRPr lang="en-US"/>
        </a:p>
      </dgm:t>
    </dgm:pt>
    <dgm:pt modelId="{5662A45A-9E0C-4694-8ADD-C86B40C137DB}" type="sibTrans" cxnId="{CDF2061E-9CDB-4291-9061-385B9DD7240F}">
      <dgm:prSet/>
      <dgm:spPr/>
      <dgm:t>
        <a:bodyPr/>
        <a:lstStyle/>
        <a:p>
          <a:endParaRPr lang="en-US"/>
        </a:p>
      </dgm:t>
    </dgm:pt>
    <dgm:pt modelId="{C107A14C-A941-424B-84A2-72DC4AD728F5}">
      <dgm:prSet phldrT="[Text]"/>
      <dgm:spPr/>
      <dgm:t>
        <a:bodyPr/>
        <a:lstStyle/>
        <a:p>
          <a:r>
            <a:rPr lang="id-ID" dirty="0" smtClean="0"/>
            <a:t>Media Release</a:t>
          </a:r>
          <a:endParaRPr lang="en-US" dirty="0"/>
        </a:p>
      </dgm:t>
    </dgm:pt>
    <dgm:pt modelId="{1C344AA9-CDC8-402E-AA2A-3B2F17C8E38B}" type="parTrans" cxnId="{2A6D56E7-F43E-4393-AB61-7479F1D77A52}">
      <dgm:prSet/>
      <dgm:spPr/>
      <dgm:t>
        <a:bodyPr/>
        <a:lstStyle/>
        <a:p>
          <a:endParaRPr lang="en-US"/>
        </a:p>
      </dgm:t>
    </dgm:pt>
    <dgm:pt modelId="{BC262BBE-4ACC-48D0-A3B6-EC91F4B4E211}" type="sibTrans" cxnId="{2A6D56E7-F43E-4393-AB61-7479F1D77A52}">
      <dgm:prSet/>
      <dgm:spPr/>
      <dgm:t>
        <a:bodyPr/>
        <a:lstStyle/>
        <a:p>
          <a:endParaRPr lang="en-US"/>
        </a:p>
      </dgm:t>
    </dgm:pt>
    <dgm:pt modelId="{4F06F9C4-1DF6-40FE-B580-F9C6C68D2644}">
      <dgm:prSet phldrT="[Text]"/>
      <dgm:spPr/>
      <dgm:t>
        <a:bodyPr/>
        <a:lstStyle/>
        <a:p>
          <a:r>
            <a:rPr lang="id-ID" dirty="0" smtClean="0"/>
            <a:t>In Store Games</a:t>
          </a:r>
          <a:endParaRPr lang="en-US" dirty="0"/>
        </a:p>
      </dgm:t>
    </dgm:pt>
    <dgm:pt modelId="{85D75704-CE29-4E1C-9093-34907B8B6D33}" type="parTrans" cxnId="{9000DEF1-2DE7-42A8-AAFA-AC8F17E16EB0}">
      <dgm:prSet/>
      <dgm:spPr/>
    </dgm:pt>
    <dgm:pt modelId="{87949B25-DCDC-4D2E-A62C-0244E0092734}" type="sibTrans" cxnId="{9000DEF1-2DE7-42A8-AAFA-AC8F17E16EB0}">
      <dgm:prSet/>
      <dgm:spPr/>
    </dgm:pt>
    <dgm:pt modelId="{E94689C0-BA01-43A1-80ED-091A54A7BD09}" type="pres">
      <dgm:prSet presAssocID="{5054286D-09EE-448D-A653-D9B17151F2F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FB544E-E3E6-47CC-AEC0-1BF058C79FD3}" type="pres">
      <dgm:prSet presAssocID="{D707673F-E1FE-42EC-A862-3F7498BE6A17}" presName="centerShape" presStyleLbl="node0" presStyleIdx="0" presStyleCnt="1"/>
      <dgm:spPr/>
      <dgm:t>
        <a:bodyPr/>
        <a:lstStyle/>
        <a:p>
          <a:endParaRPr lang="en-US"/>
        </a:p>
      </dgm:t>
    </dgm:pt>
    <dgm:pt modelId="{024678EB-7537-4B10-9884-405059E68285}" type="pres">
      <dgm:prSet presAssocID="{90222938-65CE-4D81-83C3-926E8B8BE1B2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7B204BE1-5F6F-4F7B-B8B9-BA92E136D6C6}" type="pres">
      <dgm:prSet presAssocID="{84979278-A137-40EB-AAAD-F83A341CA08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E457C-323C-48EA-B494-D95532BB3AE0}" type="pres">
      <dgm:prSet presAssocID="{13981FA4-307A-460E-855A-8A2DB1DDF9F5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1655521-FF2D-4107-9129-88942D3DD118}" type="pres">
      <dgm:prSet presAssocID="{25F392EE-1F9F-4F2C-8573-5D8E0476067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CEAA7-2E19-424A-9C65-9B6EA90E064B}" type="pres">
      <dgm:prSet presAssocID="{9458B8A6-BD73-464B-87C7-1CC2BFFA6748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A7B10F5C-3BC8-497A-A9E8-20F1D6370DC1}" type="pres">
      <dgm:prSet presAssocID="{A30BB722-35CD-4257-9C77-0A56218D5A4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09E902-F194-4E02-9313-292D0D7E2DDD}" srcId="{D707673F-E1FE-42EC-A862-3F7498BE6A17}" destId="{A30BB722-35CD-4257-9C77-0A56218D5A4B}" srcOrd="2" destOrd="0" parTransId="{9458B8A6-BD73-464B-87C7-1CC2BFFA6748}" sibTransId="{67B552CC-E850-4E26-9767-B1D9F8FF26DA}"/>
    <dgm:cxn modelId="{57E41848-12D5-457E-A10A-100842550BBA}" srcId="{84979278-A137-40EB-AAAD-F83A341CA089}" destId="{B87C6B62-E77B-476B-A448-4D15FC9C38CE}" srcOrd="1" destOrd="0" parTransId="{20EF2D1F-605E-4D0F-8458-837882514B0D}" sibTransId="{0806F817-9219-42B9-BD4E-FC51E2B2FB01}"/>
    <dgm:cxn modelId="{CF8D68BC-2F14-4D83-B115-EF5588047C22}" type="presOf" srcId="{B7A5CAA8-80EC-4E99-A2A8-E7573B425E90}" destId="{7B204BE1-5F6F-4F7B-B8B9-BA92E136D6C6}" srcOrd="0" destOrd="3" presId="urn:microsoft.com/office/officeart/2005/8/layout/radial4"/>
    <dgm:cxn modelId="{9000DEF1-2DE7-42A8-AAFA-AC8F17E16EB0}" srcId="{25F392EE-1F9F-4F2C-8573-5D8E0476067C}" destId="{4F06F9C4-1DF6-40FE-B580-F9C6C68D2644}" srcOrd="0" destOrd="0" parTransId="{85D75704-CE29-4E1C-9093-34907B8B6D33}" sibTransId="{87949B25-DCDC-4D2E-A62C-0244E0092734}"/>
    <dgm:cxn modelId="{60CB2C63-9995-4D25-8FEB-ADFBE2C93A76}" type="presOf" srcId="{C107A14C-A941-424B-84A2-72DC4AD728F5}" destId="{A7B10F5C-3BC8-497A-A9E8-20F1D6370DC1}" srcOrd="0" destOrd="1" presId="urn:microsoft.com/office/officeart/2005/8/layout/radial4"/>
    <dgm:cxn modelId="{70C62126-D167-496C-97A2-5C2E17D6F174}" type="presOf" srcId="{25F392EE-1F9F-4F2C-8573-5D8E0476067C}" destId="{E1655521-FF2D-4107-9129-88942D3DD118}" srcOrd="0" destOrd="0" presId="urn:microsoft.com/office/officeart/2005/8/layout/radial4"/>
    <dgm:cxn modelId="{306E3BB1-8B99-4BE8-921D-8C2CFFF7A7D4}" srcId="{84979278-A137-40EB-AAAD-F83A341CA089}" destId="{B7A5CAA8-80EC-4E99-A2A8-E7573B425E90}" srcOrd="2" destOrd="0" parTransId="{AF2CB7AF-F6C2-4B6A-882E-9AF088713104}" sibTransId="{5B2B2F7C-2FF6-4587-A6EE-622E7C02CF52}"/>
    <dgm:cxn modelId="{9F506A68-B8D5-4F4C-9757-E84E2EEF4A4C}" srcId="{D707673F-E1FE-42EC-A862-3F7498BE6A17}" destId="{84979278-A137-40EB-AAAD-F83A341CA089}" srcOrd="0" destOrd="0" parTransId="{90222938-65CE-4D81-83C3-926E8B8BE1B2}" sibTransId="{773F70EC-2CFE-4075-895C-12A10D000430}"/>
    <dgm:cxn modelId="{32DCA4F6-BB00-464E-B75B-2C5D975D06AB}" srcId="{5054286D-09EE-448D-A653-D9B17151F2FA}" destId="{D707673F-E1FE-42EC-A862-3F7498BE6A17}" srcOrd="0" destOrd="0" parTransId="{020BB0BF-C6AE-4284-AA79-0B3FEC9C955C}" sibTransId="{C26A488B-942D-4BF6-B6C8-A154E0F2A634}"/>
    <dgm:cxn modelId="{BFE85862-BBA5-45D4-A01D-91666A39F476}" type="presOf" srcId="{90222938-65CE-4D81-83C3-926E8B8BE1B2}" destId="{024678EB-7537-4B10-9884-405059E68285}" srcOrd="0" destOrd="0" presId="urn:microsoft.com/office/officeart/2005/8/layout/radial4"/>
    <dgm:cxn modelId="{2C6A7585-A9AA-4C9E-AE56-AD64A2FEC2BB}" type="presOf" srcId="{13981FA4-307A-460E-855A-8A2DB1DDF9F5}" destId="{F77E457C-323C-48EA-B494-D95532BB3AE0}" srcOrd="0" destOrd="0" presId="urn:microsoft.com/office/officeart/2005/8/layout/radial4"/>
    <dgm:cxn modelId="{2403AB3A-EA80-4069-9A8D-9117479449FD}" type="presOf" srcId="{4F06F9C4-1DF6-40FE-B580-F9C6C68D2644}" destId="{E1655521-FF2D-4107-9129-88942D3DD118}" srcOrd="0" destOrd="1" presId="urn:microsoft.com/office/officeart/2005/8/layout/radial4"/>
    <dgm:cxn modelId="{96BC1C3C-1DAE-48C4-AECB-A66AEC9E7206}" type="presOf" srcId="{D6D6A1EB-8E36-4717-B199-44CB0A2075A6}" destId="{A7B10F5C-3BC8-497A-A9E8-20F1D6370DC1}" srcOrd="0" destOrd="2" presId="urn:microsoft.com/office/officeart/2005/8/layout/radial4"/>
    <dgm:cxn modelId="{4E65DA6B-2E11-4ED9-AFFE-BA0EFDABDAE4}" type="presOf" srcId="{14341393-BDA3-4993-88BA-D21841318D19}" destId="{E1655521-FF2D-4107-9129-88942D3DD118}" srcOrd="0" destOrd="2" presId="urn:microsoft.com/office/officeart/2005/8/layout/radial4"/>
    <dgm:cxn modelId="{7B0424E6-2FF9-46AA-A058-A860FD5DFB3A}" srcId="{84979278-A137-40EB-AAAD-F83A341CA089}" destId="{14164F20-01F4-4CD7-8ADD-398756DC3E01}" srcOrd="0" destOrd="0" parTransId="{B7995C33-AF32-4991-BAD1-FE7CA385DDF1}" sibTransId="{DD760D42-96C1-4618-995B-0FB8FE9C2C93}"/>
    <dgm:cxn modelId="{28E37698-4366-4BFD-A788-DB9BA56C8FFB}" type="presOf" srcId="{9458B8A6-BD73-464B-87C7-1CC2BFFA6748}" destId="{9D6CEAA7-2E19-424A-9C65-9B6EA90E064B}" srcOrd="0" destOrd="0" presId="urn:microsoft.com/office/officeart/2005/8/layout/radial4"/>
    <dgm:cxn modelId="{C39B2575-6B98-4F93-9D51-F471712FB914}" type="presOf" srcId="{A30BB722-35CD-4257-9C77-0A56218D5A4B}" destId="{A7B10F5C-3BC8-497A-A9E8-20F1D6370DC1}" srcOrd="0" destOrd="0" presId="urn:microsoft.com/office/officeart/2005/8/layout/radial4"/>
    <dgm:cxn modelId="{2A6D56E7-F43E-4393-AB61-7479F1D77A52}" srcId="{A30BB722-35CD-4257-9C77-0A56218D5A4B}" destId="{C107A14C-A941-424B-84A2-72DC4AD728F5}" srcOrd="0" destOrd="0" parTransId="{1C344AA9-CDC8-402E-AA2A-3B2F17C8E38B}" sibTransId="{BC262BBE-4ACC-48D0-A3B6-EC91F4B4E211}"/>
    <dgm:cxn modelId="{CDF2061E-9CDB-4291-9061-385B9DD7240F}" srcId="{A30BB722-35CD-4257-9C77-0A56218D5A4B}" destId="{D6D6A1EB-8E36-4717-B199-44CB0A2075A6}" srcOrd="1" destOrd="0" parTransId="{B576C999-D2C7-4840-BFF1-8FE2972E2254}" sibTransId="{5662A45A-9E0C-4694-8ADD-C86B40C137DB}"/>
    <dgm:cxn modelId="{F0EEE8B8-8327-43BE-AD67-90EC7631AF29}" type="presOf" srcId="{5054286D-09EE-448D-A653-D9B17151F2FA}" destId="{E94689C0-BA01-43A1-80ED-091A54A7BD09}" srcOrd="0" destOrd="0" presId="urn:microsoft.com/office/officeart/2005/8/layout/radial4"/>
    <dgm:cxn modelId="{42877538-DD57-4F2A-BA85-5C01D46C39FD}" srcId="{25F392EE-1F9F-4F2C-8573-5D8E0476067C}" destId="{14341393-BDA3-4993-88BA-D21841318D19}" srcOrd="1" destOrd="0" parTransId="{B2B0FB30-2DF0-4ECC-8249-82578F957494}" sibTransId="{2C787952-9DDF-40E6-B8D0-4D58FF71A2AB}"/>
    <dgm:cxn modelId="{78189CDC-A184-495F-A028-E8472DDB5037}" type="presOf" srcId="{84979278-A137-40EB-AAAD-F83A341CA089}" destId="{7B204BE1-5F6F-4F7B-B8B9-BA92E136D6C6}" srcOrd="0" destOrd="0" presId="urn:microsoft.com/office/officeart/2005/8/layout/radial4"/>
    <dgm:cxn modelId="{F45BA249-E840-460B-A4B4-D3F40BCBEBBC}" srcId="{D707673F-E1FE-42EC-A862-3F7498BE6A17}" destId="{25F392EE-1F9F-4F2C-8573-5D8E0476067C}" srcOrd="1" destOrd="0" parTransId="{13981FA4-307A-460E-855A-8A2DB1DDF9F5}" sibTransId="{020951FE-395B-4A1A-875F-F7DE03748B6B}"/>
    <dgm:cxn modelId="{6E1BAFE2-5434-4D48-B02E-9EFCF34E3744}" type="presOf" srcId="{D707673F-E1FE-42EC-A862-3F7498BE6A17}" destId="{E5FB544E-E3E6-47CC-AEC0-1BF058C79FD3}" srcOrd="0" destOrd="0" presId="urn:microsoft.com/office/officeart/2005/8/layout/radial4"/>
    <dgm:cxn modelId="{F5862C85-FED5-449A-8351-618D640D77AA}" type="presOf" srcId="{B87C6B62-E77B-476B-A448-4D15FC9C38CE}" destId="{7B204BE1-5F6F-4F7B-B8B9-BA92E136D6C6}" srcOrd="0" destOrd="2" presId="urn:microsoft.com/office/officeart/2005/8/layout/radial4"/>
    <dgm:cxn modelId="{5CD8AC1B-9560-4C3D-AA82-66C875565FC9}" type="presOf" srcId="{14164F20-01F4-4CD7-8ADD-398756DC3E01}" destId="{7B204BE1-5F6F-4F7B-B8B9-BA92E136D6C6}" srcOrd="0" destOrd="1" presId="urn:microsoft.com/office/officeart/2005/8/layout/radial4"/>
    <dgm:cxn modelId="{15FA9375-A3A0-4233-825C-ACF400483EDD}" type="presParOf" srcId="{E94689C0-BA01-43A1-80ED-091A54A7BD09}" destId="{E5FB544E-E3E6-47CC-AEC0-1BF058C79FD3}" srcOrd="0" destOrd="0" presId="urn:microsoft.com/office/officeart/2005/8/layout/radial4"/>
    <dgm:cxn modelId="{47EA3B44-1E35-428E-B81B-1539C6F284CA}" type="presParOf" srcId="{E94689C0-BA01-43A1-80ED-091A54A7BD09}" destId="{024678EB-7537-4B10-9884-405059E68285}" srcOrd="1" destOrd="0" presId="urn:microsoft.com/office/officeart/2005/8/layout/radial4"/>
    <dgm:cxn modelId="{0306E89A-E990-4094-8E03-99BB84FF399F}" type="presParOf" srcId="{E94689C0-BA01-43A1-80ED-091A54A7BD09}" destId="{7B204BE1-5F6F-4F7B-B8B9-BA92E136D6C6}" srcOrd="2" destOrd="0" presId="urn:microsoft.com/office/officeart/2005/8/layout/radial4"/>
    <dgm:cxn modelId="{D7CB75E2-7860-4869-9A38-35BE6DC5DE5C}" type="presParOf" srcId="{E94689C0-BA01-43A1-80ED-091A54A7BD09}" destId="{F77E457C-323C-48EA-B494-D95532BB3AE0}" srcOrd="3" destOrd="0" presId="urn:microsoft.com/office/officeart/2005/8/layout/radial4"/>
    <dgm:cxn modelId="{C15B4896-B699-4C09-AFA8-25EE69ED7A3C}" type="presParOf" srcId="{E94689C0-BA01-43A1-80ED-091A54A7BD09}" destId="{E1655521-FF2D-4107-9129-88942D3DD118}" srcOrd="4" destOrd="0" presId="urn:microsoft.com/office/officeart/2005/8/layout/radial4"/>
    <dgm:cxn modelId="{0E591650-EC4E-4A2E-941E-35278A3C0D67}" type="presParOf" srcId="{E94689C0-BA01-43A1-80ED-091A54A7BD09}" destId="{9D6CEAA7-2E19-424A-9C65-9B6EA90E064B}" srcOrd="5" destOrd="0" presId="urn:microsoft.com/office/officeart/2005/8/layout/radial4"/>
    <dgm:cxn modelId="{CD14A815-9F53-4897-A80E-C665CE2CF815}" type="presParOf" srcId="{E94689C0-BA01-43A1-80ED-091A54A7BD09}" destId="{A7B10F5C-3BC8-497A-A9E8-20F1D6370DC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DF192C6-02C4-41D5-8A93-293B8B172D3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B1D39D-0852-471B-9C61-3346BBA2E886}">
      <dgm:prSet phldrT="[Text]"/>
      <dgm:spPr/>
      <dgm:t>
        <a:bodyPr/>
        <a:lstStyle/>
        <a:p>
          <a:r>
            <a:rPr lang="id-ID" b="1" dirty="0" smtClean="0"/>
            <a:t>Promo</a:t>
          </a:r>
          <a:r>
            <a:rPr lang="id-ID" dirty="0" smtClean="0"/>
            <a:t>:</a:t>
          </a:r>
          <a:endParaRPr lang="en-US" dirty="0"/>
        </a:p>
      </dgm:t>
    </dgm:pt>
    <dgm:pt modelId="{2D81660C-1B1F-4168-A7B4-5A5A27B41EA5}" type="parTrans" cxnId="{B01AE3AF-553F-4853-AFE4-BE8C9861DA26}">
      <dgm:prSet/>
      <dgm:spPr/>
      <dgm:t>
        <a:bodyPr/>
        <a:lstStyle/>
        <a:p>
          <a:endParaRPr lang="en-US"/>
        </a:p>
      </dgm:t>
    </dgm:pt>
    <dgm:pt modelId="{AFCB18FC-4308-410C-A7B5-18945EA8B585}" type="sibTrans" cxnId="{B01AE3AF-553F-4853-AFE4-BE8C9861DA26}">
      <dgm:prSet/>
      <dgm:spPr/>
      <dgm:t>
        <a:bodyPr/>
        <a:lstStyle/>
        <a:p>
          <a:endParaRPr lang="en-US"/>
        </a:p>
      </dgm:t>
    </dgm:pt>
    <dgm:pt modelId="{D0F699A7-EBEF-4733-85F3-9A626AFFC0D2}">
      <dgm:prSet phldrT="[Text]"/>
      <dgm:spPr/>
      <dgm:t>
        <a:bodyPr/>
        <a:lstStyle/>
        <a:p>
          <a:r>
            <a:rPr lang="id-ID" b="1" dirty="0" smtClean="0"/>
            <a:t>Submission</a:t>
          </a:r>
          <a:r>
            <a:rPr lang="id-ID" dirty="0" smtClean="0"/>
            <a:t>:</a:t>
          </a:r>
          <a:endParaRPr lang="en-US" dirty="0"/>
        </a:p>
      </dgm:t>
    </dgm:pt>
    <dgm:pt modelId="{BC1245F3-269B-4D41-AF5F-CA4C4A03CE92}" type="parTrans" cxnId="{020F2D81-65D4-4656-A2B6-11919F7560D9}">
      <dgm:prSet/>
      <dgm:spPr/>
      <dgm:t>
        <a:bodyPr/>
        <a:lstStyle/>
        <a:p>
          <a:endParaRPr lang="en-US"/>
        </a:p>
      </dgm:t>
    </dgm:pt>
    <dgm:pt modelId="{612855B1-4948-4465-B6D9-35912B975669}" type="sibTrans" cxnId="{020F2D81-65D4-4656-A2B6-11919F7560D9}">
      <dgm:prSet/>
      <dgm:spPr/>
      <dgm:t>
        <a:bodyPr/>
        <a:lstStyle/>
        <a:p>
          <a:endParaRPr lang="en-US"/>
        </a:p>
      </dgm:t>
    </dgm:pt>
    <dgm:pt modelId="{0656C3F5-79BC-469C-9A4D-B17CA95187CA}">
      <dgm:prSet phldrT="[Text]"/>
      <dgm:spPr/>
      <dgm:t>
        <a:bodyPr/>
        <a:lstStyle/>
        <a:p>
          <a:r>
            <a:rPr lang="id-ID" b="1" dirty="0" smtClean="0"/>
            <a:t>Amplification</a:t>
          </a:r>
          <a:r>
            <a:rPr lang="id-ID" dirty="0" smtClean="0"/>
            <a:t>:</a:t>
          </a:r>
          <a:endParaRPr lang="en-US" dirty="0"/>
        </a:p>
      </dgm:t>
    </dgm:pt>
    <dgm:pt modelId="{01424533-209D-41ED-A649-411EAF82BD9F}" type="parTrans" cxnId="{1B6BBC1E-BD91-4DFC-8585-F607E20AD743}">
      <dgm:prSet/>
      <dgm:spPr/>
      <dgm:t>
        <a:bodyPr/>
        <a:lstStyle/>
        <a:p>
          <a:endParaRPr lang="en-US"/>
        </a:p>
      </dgm:t>
    </dgm:pt>
    <dgm:pt modelId="{7206B797-2326-448D-8E54-5000288D60B2}" type="sibTrans" cxnId="{1B6BBC1E-BD91-4DFC-8585-F607E20AD743}">
      <dgm:prSet/>
      <dgm:spPr/>
      <dgm:t>
        <a:bodyPr/>
        <a:lstStyle/>
        <a:p>
          <a:endParaRPr lang="en-US"/>
        </a:p>
      </dgm:t>
    </dgm:pt>
    <dgm:pt modelId="{67AD49E8-4480-4A89-A855-4EB0A777B2E6}">
      <dgm:prSet phldrT="[Text]"/>
      <dgm:spPr/>
      <dgm:t>
        <a:bodyPr/>
        <a:lstStyle/>
        <a:p>
          <a:r>
            <a:rPr lang="id-ID" b="1" dirty="0" smtClean="0"/>
            <a:t>Winner(s)</a:t>
          </a:r>
          <a:r>
            <a:rPr lang="id-ID" dirty="0" smtClean="0"/>
            <a:t>:</a:t>
          </a:r>
          <a:endParaRPr lang="en-US" dirty="0"/>
        </a:p>
      </dgm:t>
    </dgm:pt>
    <dgm:pt modelId="{0CDBAEDA-621A-412C-A9B1-B3E0C40BE85A}" type="parTrans" cxnId="{43D1B470-0DA4-4FBA-8490-3AADF6963028}">
      <dgm:prSet/>
      <dgm:spPr/>
      <dgm:t>
        <a:bodyPr/>
        <a:lstStyle/>
        <a:p>
          <a:endParaRPr lang="en-US"/>
        </a:p>
      </dgm:t>
    </dgm:pt>
    <dgm:pt modelId="{196F4C71-3758-4255-A7A6-C2E73A5BBF50}" type="sibTrans" cxnId="{43D1B470-0DA4-4FBA-8490-3AADF6963028}">
      <dgm:prSet/>
      <dgm:spPr/>
      <dgm:t>
        <a:bodyPr/>
        <a:lstStyle/>
        <a:p>
          <a:endParaRPr lang="en-US"/>
        </a:p>
      </dgm:t>
    </dgm:pt>
    <dgm:pt modelId="{A88E4434-452B-4CA5-8F81-8C66940FA5CD}">
      <dgm:prSet phldrT="[Text]"/>
      <dgm:spPr/>
      <dgm:t>
        <a:bodyPr/>
        <a:lstStyle/>
        <a:p>
          <a:r>
            <a:rPr lang="id-ID" dirty="0" smtClean="0"/>
            <a:t>Facebook Ads</a:t>
          </a:r>
          <a:endParaRPr lang="en-US" dirty="0"/>
        </a:p>
      </dgm:t>
    </dgm:pt>
    <dgm:pt modelId="{6282BDC5-0CA8-496C-9B35-EDB19D8CCEA6}" type="parTrans" cxnId="{03A9B5B4-0F75-4413-A248-C0A303713E19}">
      <dgm:prSet/>
      <dgm:spPr/>
    </dgm:pt>
    <dgm:pt modelId="{67DBF910-C93D-41BA-974B-E67391F49A9A}" type="sibTrans" cxnId="{03A9B5B4-0F75-4413-A248-C0A303713E19}">
      <dgm:prSet/>
      <dgm:spPr/>
    </dgm:pt>
    <dgm:pt modelId="{7BA9C700-2BCD-4A7C-A667-319687617EFB}">
      <dgm:prSet phldrT="[Text]"/>
      <dgm:spPr/>
      <dgm:t>
        <a:bodyPr/>
        <a:lstStyle/>
        <a:p>
          <a:r>
            <a:rPr lang="id-ID" dirty="0" smtClean="0"/>
            <a:t>Twitter Influencer</a:t>
          </a:r>
          <a:endParaRPr lang="en-US" dirty="0"/>
        </a:p>
      </dgm:t>
    </dgm:pt>
    <dgm:pt modelId="{2F0B9200-3D7D-4A60-880B-D8922E5E77C1}" type="parTrans" cxnId="{B91A6E6F-7876-47D1-9456-08766A7DA5A7}">
      <dgm:prSet/>
      <dgm:spPr/>
    </dgm:pt>
    <dgm:pt modelId="{082443EE-2DC2-492A-A2EA-B07407985AF0}" type="sibTrans" cxnId="{B91A6E6F-7876-47D1-9456-08766A7DA5A7}">
      <dgm:prSet/>
      <dgm:spPr/>
    </dgm:pt>
    <dgm:pt modelId="{C94C312E-BAE3-4C48-BEFD-D7559D37F732}">
      <dgm:prSet phldrT="[Text]"/>
      <dgm:spPr/>
      <dgm:t>
        <a:bodyPr/>
        <a:lstStyle/>
        <a:p>
          <a:r>
            <a:rPr lang="id-ID" dirty="0" smtClean="0"/>
            <a:t>Ads Network</a:t>
          </a:r>
          <a:endParaRPr lang="en-US" dirty="0"/>
        </a:p>
      </dgm:t>
    </dgm:pt>
    <dgm:pt modelId="{1F1FB1BF-09F8-4461-8B2A-BDB27D40D037}" type="parTrans" cxnId="{CB92A77D-BBB6-4FE4-A440-D28CEB433A3D}">
      <dgm:prSet/>
      <dgm:spPr/>
    </dgm:pt>
    <dgm:pt modelId="{135E5864-6AD3-4D63-A658-B17D5A1DF974}" type="sibTrans" cxnId="{CB92A77D-BBB6-4FE4-A440-D28CEB433A3D}">
      <dgm:prSet/>
      <dgm:spPr/>
    </dgm:pt>
    <dgm:pt modelId="{C6987D51-BAB7-4898-A7C7-70944CDFDDFA}">
      <dgm:prSet phldrT="[Text]"/>
      <dgm:spPr/>
      <dgm:t>
        <a:bodyPr/>
        <a:lstStyle/>
        <a:p>
          <a:r>
            <a:rPr lang="id-ID" dirty="0" smtClean="0"/>
            <a:t>In Store Promo</a:t>
          </a:r>
          <a:endParaRPr lang="en-US" dirty="0"/>
        </a:p>
      </dgm:t>
    </dgm:pt>
    <dgm:pt modelId="{BCFCE9B3-9B8D-450C-AC19-9BC78928EB27}" type="parTrans" cxnId="{73242527-9772-4F08-832E-2E3BB056FEB4}">
      <dgm:prSet/>
      <dgm:spPr/>
    </dgm:pt>
    <dgm:pt modelId="{7671DE28-7CE4-47CA-8A0A-7571C2F8C791}" type="sibTrans" cxnId="{73242527-9772-4F08-832E-2E3BB056FEB4}">
      <dgm:prSet/>
      <dgm:spPr/>
    </dgm:pt>
    <dgm:pt modelId="{5CB99CEE-9F81-4B5D-A8D5-8924948B912A}">
      <dgm:prSet phldrT="[Text]"/>
      <dgm:spPr/>
      <dgm:t>
        <a:bodyPr/>
        <a:lstStyle/>
        <a:p>
          <a:r>
            <a:rPr lang="id-ID" dirty="0" smtClean="0"/>
            <a:t>Daftar di fanpage Electronic City</a:t>
          </a:r>
          <a:endParaRPr lang="en-US" dirty="0"/>
        </a:p>
      </dgm:t>
    </dgm:pt>
    <dgm:pt modelId="{AC36818F-6F19-4157-BF2C-58ED625DA614}" type="parTrans" cxnId="{842A583F-63E6-4BD6-B0E7-8E69E1A539EB}">
      <dgm:prSet/>
      <dgm:spPr/>
    </dgm:pt>
    <dgm:pt modelId="{84FC5F8F-0DCA-4BAB-9AB0-54722BD839A3}" type="sibTrans" cxnId="{842A583F-63E6-4BD6-B0E7-8E69E1A539EB}">
      <dgm:prSet/>
      <dgm:spPr/>
      <dgm:t>
        <a:bodyPr/>
        <a:lstStyle/>
        <a:p>
          <a:endParaRPr lang="en-US"/>
        </a:p>
      </dgm:t>
    </dgm:pt>
    <dgm:pt modelId="{6AA01210-259B-4ED7-AEBA-DBFA08C9972F}">
      <dgm:prSet phldrT="[Text]"/>
      <dgm:spPr/>
      <dgm:t>
        <a:bodyPr/>
        <a:lstStyle/>
        <a:p>
          <a:r>
            <a:rPr lang="id-ID" dirty="0" smtClean="0"/>
            <a:t>Share via Facebook/Twitter</a:t>
          </a:r>
          <a:endParaRPr lang="en-US" dirty="0"/>
        </a:p>
      </dgm:t>
    </dgm:pt>
    <dgm:pt modelId="{72BD757F-A541-43C2-BCEB-92EED95EF6E3}" type="parTrans" cxnId="{6AC616CD-B183-4237-9FD7-092826247980}">
      <dgm:prSet/>
      <dgm:spPr/>
    </dgm:pt>
    <dgm:pt modelId="{97A7F407-4502-4A1C-9586-11602692D4D0}" type="sibTrans" cxnId="{6AC616CD-B183-4237-9FD7-092826247980}">
      <dgm:prSet/>
      <dgm:spPr/>
      <dgm:t>
        <a:bodyPr/>
        <a:lstStyle/>
        <a:p>
          <a:endParaRPr lang="en-US"/>
        </a:p>
      </dgm:t>
    </dgm:pt>
    <dgm:pt modelId="{3CC52303-6C68-4C2B-9F86-C0C4A00BC779}">
      <dgm:prSet phldrT="[Text]"/>
      <dgm:spPr/>
      <dgm:t>
        <a:bodyPr/>
        <a:lstStyle/>
        <a:p>
          <a:r>
            <a:rPr lang="id-ID" dirty="0" smtClean="0"/>
            <a:t>Pemenang harian/mingguan bersifat beruntung, poin terbesar, dll.</a:t>
          </a:r>
          <a:endParaRPr lang="en-US" dirty="0"/>
        </a:p>
      </dgm:t>
    </dgm:pt>
    <dgm:pt modelId="{527E7F11-8CC6-43B6-B22C-148FAFE4A449}" type="parTrans" cxnId="{4702F2E0-13AD-4E2B-9B1A-0B467411CCC0}">
      <dgm:prSet/>
      <dgm:spPr/>
    </dgm:pt>
    <dgm:pt modelId="{1DE5D4CF-5774-44D5-9F3C-54EAEC4E38EA}" type="sibTrans" cxnId="{4702F2E0-13AD-4E2B-9B1A-0B467411CCC0}">
      <dgm:prSet/>
      <dgm:spPr/>
    </dgm:pt>
    <dgm:pt modelId="{6AC63944-59EC-4B89-A9F3-8127C983AAEC}" type="pres">
      <dgm:prSet presAssocID="{7DF192C6-02C4-41D5-8A93-293B8B172D3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6F3C33-6E28-4379-A335-55BF5BB526CA}" type="pres">
      <dgm:prSet presAssocID="{AFB1D39D-0852-471B-9C61-3346BBA2E88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EC3834-1B1F-418C-875F-0BC692C45D6A}" type="pres">
      <dgm:prSet presAssocID="{AFCB18FC-4308-410C-A7B5-18945EA8B58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E539025-EA9A-47B0-A67E-55E2E8A6E69B}" type="pres">
      <dgm:prSet presAssocID="{AFCB18FC-4308-410C-A7B5-18945EA8B585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ED2759E-67E3-41F5-9569-29E21FCCDE0A}" type="pres">
      <dgm:prSet presAssocID="{D0F699A7-EBEF-4733-85F3-9A626AFFC0D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1ACDCB-8378-437F-A538-B99AD499BDC5}" type="pres">
      <dgm:prSet presAssocID="{612855B1-4948-4465-B6D9-35912B97566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81786D6-5609-4F83-9EA0-46F32D3E3CFC}" type="pres">
      <dgm:prSet presAssocID="{612855B1-4948-4465-B6D9-35912B97566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D554E9B-7254-4F30-B6C1-C548C7B59C39}" type="pres">
      <dgm:prSet presAssocID="{0656C3F5-79BC-469C-9A4D-B17CA95187C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8A795-9D53-49E7-8C0C-3A4D266F2D95}" type="pres">
      <dgm:prSet presAssocID="{7206B797-2326-448D-8E54-5000288D60B2}" presName="sibTrans" presStyleLbl="sibTrans2D1" presStyleIdx="2" presStyleCnt="3"/>
      <dgm:spPr/>
      <dgm:t>
        <a:bodyPr/>
        <a:lstStyle/>
        <a:p>
          <a:endParaRPr lang="en-US"/>
        </a:p>
      </dgm:t>
    </dgm:pt>
    <dgm:pt modelId="{C66CF3E6-4DA8-435A-8EFA-098A2B165E7B}" type="pres">
      <dgm:prSet presAssocID="{7206B797-2326-448D-8E54-5000288D60B2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442B7BA9-ABA0-4108-9931-DED71BB9E14C}" type="pres">
      <dgm:prSet presAssocID="{67AD49E8-4480-4A89-A855-4EB0A777B2E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E61FC9-E8CD-4FC6-9096-6291E509A9E3}" type="presOf" srcId="{5CB99CEE-9F81-4B5D-A8D5-8924948B912A}" destId="{8ED2759E-67E3-41F5-9569-29E21FCCDE0A}" srcOrd="0" destOrd="1" presId="urn:microsoft.com/office/officeart/2005/8/layout/process5"/>
    <dgm:cxn modelId="{FC00FE4E-D9CB-482D-B5AE-AD6441FB9DA6}" type="presOf" srcId="{D0F699A7-EBEF-4733-85F3-9A626AFFC0D2}" destId="{8ED2759E-67E3-41F5-9569-29E21FCCDE0A}" srcOrd="0" destOrd="0" presId="urn:microsoft.com/office/officeart/2005/8/layout/process5"/>
    <dgm:cxn modelId="{73242527-9772-4F08-832E-2E3BB056FEB4}" srcId="{AFB1D39D-0852-471B-9C61-3346BBA2E886}" destId="{C6987D51-BAB7-4898-A7C7-70944CDFDDFA}" srcOrd="3" destOrd="0" parTransId="{BCFCE9B3-9B8D-450C-AC19-9BC78928EB27}" sibTransId="{7671DE28-7CE4-47CA-8A0A-7571C2F8C791}"/>
    <dgm:cxn modelId="{9317026A-B419-4294-8C1E-333F0AB3AF89}" type="presOf" srcId="{612855B1-4948-4465-B6D9-35912B975669}" destId="{741ACDCB-8378-437F-A538-B99AD499BDC5}" srcOrd="0" destOrd="0" presId="urn:microsoft.com/office/officeart/2005/8/layout/process5"/>
    <dgm:cxn modelId="{F6F5C869-9C1D-490E-9109-0828F87E59DF}" type="presOf" srcId="{0656C3F5-79BC-469C-9A4D-B17CA95187CA}" destId="{AD554E9B-7254-4F30-B6C1-C548C7B59C39}" srcOrd="0" destOrd="0" presId="urn:microsoft.com/office/officeart/2005/8/layout/process5"/>
    <dgm:cxn modelId="{BBA7469F-E16C-4E13-8B96-9C0FEFDD27E4}" type="presOf" srcId="{6AA01210-259B-4ED7-AEBA-DBFA08C9972F}" destId="{AD554E9B-7254-4F30-B6C1-C548C7B59C39}" srcOrd="0" destOrd="1" presId="urn:microsoft.com/office/officeart/2005/8/layout/process5"/>
    <dgm:cxn modelId="{B01AE3AF-553F-4853-AFE4-BE8C9861DA26}" srcId="{7DF192C6-02C4-41D5-8A93-293B8B172D3B}" destId="{AFB1D39D-0852-471B-9C61-3346BBA2E886}" srcOrd="0" destOrd="0" parTransId="{2D81660C-1B1F-4168-A7B4-5A5A27B41EA5}" sibTransId="{AFCB18FC-4308-410C-A7B5-18945EA8B585}"/>
    <dgm:cxn modelId="{43D1B470-0DA4-4FBA-8490-3AADF6963028}" srcId="{7DF192C6-02C4-41D5-8A93-293B8B172D3B}" destId="{67AD49E8-4480-4A89-A855-4EB0A777B2E6}" srcOrd="3" destOrd="0" parTransId="{0CDBAEDA-621A-412C-A9B1-B3E0C40BE85A}" sibTransId="{196F4C71-3758-4255-A7A6-C2E73A5BBF50}"/>
    <dgm:cxn modelId="{DE454999-21A3-4191-934D-D3042AC426E7}" type="presOf" srcId="{7206B797-2326-448D-8E54-5000288D60B2}" destId="{C66CF3E6-4DA8-435A-8EFA-098A2B165E7B}" srcOrd="1" destOrd="0" presId="urn:microsoft.com/office/officeart/2005/8/layout/process5"/>
    <dgm:cxn modelId="{6AC616CD-B183-4237-9FD7-092826247980}" srcId="{0656C3F5-79BC-469C-9A4D-B17CA95187CA}" destId="{6AA01210-259B-4ED7-AEBA-DBFA08C9972F}" srcOrd="0" destOrd="0" parTransId="{72BD757F-A541-43C2-BCEB-92EED95EF6E3}" sibTransId="{97A7F407-4502-4A1C-9586-11602692D4D0}"/>
    <dgm:cxn modelId="{B91A6E6F-7876-47D1-9456-08766A7DA5A7}" srcId="{AFB1D39D-0852-471B-9C61-3346BBA2E886}" destId="{7BA9C700-2BCD-4A7C-A667-319687617EFB}" srcOrd="1" destOrd="0" parTransId="{2F0B9200-3D7D-4A60-880B-D8922E5E77C1}" sibTransId="{082443EE-2DC2-492A-A2EA-B07407985AF0}"/>
    <dgm:cxn modelId="{65E3B1C2-4305-4D17-8B8F-AE5A897AF3ED}" type="presOf" srcId="{7BA9C700-2BCD-4A7C-A667-319687617EFB}" destId="{0E6F3C33-6E28-4379-A335-55BF5BB526CA}" srcOrd="0" destOrd="2" presId="urn:microsoft.com/office/officeart/2005/8/layout/process5"/>
    <dgm:cxn modelId="{FED590CD-FE90-472E-959A-AA91DE87AE0E}" type="presOf" srcId="{67AD49E8-4480-4A89-A855-4EB0A777B2E6}" destId="{442B7BA9-ABA0-4108-9931-DED71BB9E14C}" srcOrd="0" destOrd="0" presId="urn:microsoft.com/office/officeart/2005/8/layout/process5"/>
    <dgm:cxn modelId="{2F895F5B-0526-4B17-A92C-BA188BB35683}" type="presOf" srcId="{3CC52303-6C68-4C2B-9F86-C0C4A00BC779}" destId="{442B7BA9-ABA0-4108-9931-DED71BB9E14C}" srcOrd="0" destOrd="1" presId="urn:microsoft.com/office/officeart/2005/8/layout/process5"/>
    <dgm:cxn modelId="{842A583F-63E6-4BD6-B0E7-8E69E1A539EB}" srcId="{D0F699A7-EBEF-4733-85F3-9A626AFFC0D2}" destId="{5CB99CEE-9F81-4B5D-A8D5-8924948B912A}" srcOrd="0" destOrd="0" parTransId="{AC36818F-6F19-4157-BF2C-58ED625DA614}" sibTransId="{84FC5F8F-0DCA-4BAB-9AB0-54722BD839A3}"/>
    <dgm:cxn modelId="{8931717F-B45A-4E66-8836-720CB474AD53}" type="presOf" srcId="{A88E4434-452B-4CA5-8F81-8C66940FA5CD}" destId="{0E6F3C33-6E28-4379-A335-55BF5BB526CA}" srcOrd="0" destOrd="1" presId="urn:microsoft.com/office/officeart/2005/8/layout/process5"/>
    <dgm:cxn modelId="{B1178D5B-6FAB-41FE-A3AC-A18E8179ECEA}" type="presOf" srcId="{7DF192C6-02C4-41D5-8A93-293B8B172D3B}" destId="{6AC63944-59EC-4B89-A9F3-8127C983AAEC}" srcOrd="0" destOrd="0" presId="urn:microsoft.com/office/officeart/2005/8/layout/process5"/>
    <dgm:cxn modelId="{B391536A-A7EF-4011-9FE8-20CC76333C8A}" type="presOf" srcId="{C6987D51-BAB7-4898-A7C7-70944CDFDDFA}" destId="{0E6F3C33-6E28-4379-A335-55BF5BB526CA}" srcOrd="0" destOrd="4" presId="urn:microsoft.com/office/officeart/2005/8/layout/process5"/>
    <dgm:cxn modelId="{1B6BBC1E-BD91-4DFC-8585-F607E20AD743}" srcId="{7DF192C6-02C4-41D5-8A93-293B8B172D3B}" destId="{0656C3F5-79BC-469C-9A4D-B17CA95187CA}" srcOrd="2" destOrd="0" parTransId="{01424533-209D-41ED-A649-411EAF82BD9F}" sibTransId="{7206B797-2326-448D-8E54-5000288D60B2}"/>
    <dgm:cxn modelId="{15BF0460-89B8-490A-837C-0E8410DEF2FE}" type="presOf" srcId="{AFCB18FC-4308-410C-A7B5-18945EA8B585}" destId="{4E539025-EA9A-47B0-A67E-55E2E8A6E69B}" srcOrd="1" destOrd="0" presId="urn:microsoft.com/office/officeart/2005/8/layout/process5"/>
    <dgm:cxn modelId="{020F2D81-65D4-4656-A2B6-11919F7560D9}" srcId="{7DF192C6-02C4-41D5-8A93-293B8B172D3B}" destId="{D0F699A7-EBEF-4733-85F3-9A626AFFC0D2}" srcOrd="1" destOrd="0" parTransId="{BC1245F3-269B-4D41-AF5F-CA4C4A03CE92}" sibTransId="{612855B1-4948-4465-B6D9-35912B975669}"/>
    <dgm:cxn modelId="{03A9B5B4-0F75-4413-A248-C0A303713E19}" srcId="{AFB1D39D-0852-471B-9C61-3346BBA2E886}" destId="{A88E4434-452B-4CA5-8F81-8C66940FA5CD}" srcOrd="0" destOrd="0" parTransId="{6282BDC5-0CA8-496C-9B35-EDB19D8CCEA6}" sibTransId="{67DBF910-C93D-41BA-974B-E67391F49A9A}"/>
    <dgm:cxn modelId="{7AF7ED1D-E2B5-4782-966D-3D89F9A981FD}" type="presOf" srcId="{612855B1-4948-4465-B6D9-35912B975669}" destId="{181786D6-5609-4F83-9EA0-46F32D3E3CFC}" srcOrd="1" destOrd="0" presId="urn:microsoft.com/office/officeart/2005/8/layout/process5"/>
    <dgm:cxn modelId="{5EFB0F21-5C8D-4B9C-A78F-772693D2EFAB}" type="presOf" srcId="{7206B797-2326-448D-8E54-5000288D60B2}" destId="{0888A795-9D53-49E7-8C0C-3A4D266F2D95}" srcOrd="0" destOrd="0" presId="urn:microsoft.com/office/officeart/2005/8/layout/process5"/>
    <dgm:cxn modelId="{4702F2E0-13AD-4E2B-9B1A-0B467411CCC0}" srcId="{67AD49E8-4480-4A89-A855-4EB0A777B2E6}" destId="{3CC52303-6C68-4C2B-9F86-C0C4A00BC779}" srcOrd="0" destOrd="0" parTransId="{527E7F11-8CC6-43B6-B22C-148FAFE4A449}" sibTransId="{1DE5D4CF-5774-44D5-9F3C-54EAEC4E38EA}"/>
    <dgm:cxn modelId="{CB92A77D-BBB6-4FE4-A440-D28CEB433A3D}" srcId="{AFB1D39D-0852-471B-9C61-3346BBA2E886}" destId="{C94C312E-BAE3-4C48-BEFD-D7559D37F732}" srcOrd="2" destOrd="0" parTransId="{1F1FB1BF-09F8-4461-8B2A-BDB27D40D037}" sibTransId="{135E5864-6AD3-4D63-A658-B17D5A1DF974}"/>
    <dgm:cxn modelId="{329FAD42-6881-40C0-AEC6-4A8C572880BA}" type="presOf" srcId="{AFCB18FC-4308-410C-A7B5-18945EA8B585}" destId="{20EC3834-1B1F-418C-875F-0BC692C45D6A}" srcOrd="0" destOrd="0" presId="urn:microsoft.com/office/officeart/2005/8/layout/process5"/>
    <dgm:cxn modelId="{B4310A91-1F8A-41C0-A2D6-5035BDC8334E}" type="presOf" srcId="{AFB1D39D-0852-471B-9C61-3346BBA2E886}" destId="{0E6F3C33-6E28-4379-A335-55BF5BB526CA}" srcOrd="0" destOrd="0" presId="urn:microsoft.com/office/officeart/2005/8/layout/process5"/>
    <dgm:cxn modelId="{4CDB1B2B-2815-46E8-906E-B3055D7C1E7B}" type="presOf" srcId="{C94C312E-BAE3-4C48-BEFD-D7559D37F732}" destId="{0E6F3C33-6E28-4379-A335-55BF5BB526CA}" srcOrd="0" destOrd="3" presId="urn:microsoft.com/office/officeart/2005/8/layout/process5"/>
    <dgm:cxn modelId="{7059F121-679B-46B4-88D5-6962BEEE7DC4}" type="presParOf" srcId="{6AC63944-59EC-4B89-A9F3-8127C983AAEC}" destId="{0E6F3C33-6E28-4379-A335-55BF5BB526CA}" srcOrd="0" destOrd="0" presId="urn:microsoft.com/office/officeart/2005/8/layout/process5"/>
    <dgm:cxn modelId="{77DF00AD-523E-4C84-BAF2-A26955A5B56D}" type="presParOf" srcId="{6AC63944-59EC-4B89-A9F3-8127C983AAEC}" destId="{20EC3834-1B1F-418C-875F-0BC692C45D6A}" srcOrd="1" destOrd="0" presId="urn:microsoft.com/office/officeart/2005/8/layout/process5"/>
    <dgm:cxn modelId="{44514C12-A8AD-4443-8AA7-B16C69038847}" type="presParOf" srcId="{20EC3834-1B1F-418C-875F-0BC692C45D6A}" destId="{4E539025-EA9A-47B0-A67E-55E2E8A6E69B}" srcOrd="0" destOrd="0" presId="urn:microsoft.com/office/officeart/2005/8/layout/process5"/>
    <dgm:cxn modelId="{55B94B2E-9C6D-4D7E-B68E-FAC2E1038121}" type="presParOf" srcId="{6AC63944-59EC-4B89-A9F3-8127C983AAEC}" destId="{8ED2759E-67E3-41F5-9569-29E21FCCDE0A}" srcOrd="2" destOrd="0" presId="urn:microsoft.com/office/officeart/2005/8/layout/process5"/>
    <dgm:cxn modelId="{8463CC29-7ECD-41B6-A9E4-E1C895C57E2A}" type="presParOf" srcId="{6AC63944-59EC-4B89-A9F3-8127C983AAEC}" destId="{741ACDCB-8378-437F-A538-B99AD499BDC5}" srcOrd="3" destOrd="0" presId="urn:microsoft.com/office/officeart/2005/8/layout/process5"/>
    <dgm:cxn modelId="{A44F7959-3C84-4BF9-AD18-9F8E36D2AA6C}" type="presParOf" srcId="{741ACDCB-8378-437F-A538-B99AD499BDC5}" destId="{181786D6-5609-4F83-9EA0-46F32D3E3CFC}" srcOrd="0" destOrd="0" presId="urn:microsoft.com/office/officeart/2005/8/layout/process5"/>
    <dgm:cxn modelId="{96D1D3A6-E5CA-4AF1-8163-2B5F0796F5D3}" type="presParOf" srcId="{6AC63944-59EC-4B89-A9F3-8127C983AAEC}" destId="{AD554E9B-7254-4F30-B6C1-C548C7B59C39}" srcOrd="4" destOrd="0" presId="urn:microsoft.com/office/officeart/2005/8/layout/process5"/>
    <dgm:cxn modelId="{590F9F2E-2D9C-4D6F-A832-EB6EA1E5AE9F}" type="presParOf" srcId="{6AC63944-59EC-4B89-A9F3-8127C983AAEC}" destId="{0888A795-9D53-49E7-8C0C-3A4D266F2D95}" srcOrd="5" destOrd="0" presId="urn:microsoft.com/office/officeart/2005/8/layout/process5"/>
    <dgm:cxn modelId="{A14885E9-8051-4A7D-A54A-548607BE6C34}" type="presParOf" srcId="{0888A795-9D53-49E7-8C0C-3A4D266F2D95}" destId="{C66CF3E6-4DA8-435A-8EFA-098A2B165E7B}" srcOrd="0" destOrd="0" presId="urn:microsoft.com/office/officeart/2005/8/layout/process5"/>
    <dgm:cxn modelId="{DC8DB400-896E-4658-A208-994FC3E5E613}" type="presParOf" srcId="{6AC63944-59EC-4B89-A9F3-8127C983AAEC}" destId="{442B7BA9-ABA0-4108-9931-DED71BB9E14C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55DAC5-92BA-4080-BBFD-2F792CF1669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60F94-518B-4275-B826-DA2E711A1A67}">
      <dgm:prSet phldrT="[Text]"/>
      <dgm:spPr/>
      <dgm:t>
        <a:bodyPr/>
        <a:lstStyle/>
        <a:p>
          <a:r>
            <a:rPr lang="id-ID" b="1" dirty="0" smtClean="0"/>
            <a:t>Promo</a:t>
          </a:r>
          <a:r>
            <a:rPr lang="id-ID" dirty="0" smtClean="0"/>
            <a:t>:</a:t>
          </a:r>
          <a:endParaRPr lang="en-US" dirty="0"/>
        </a:p>
      </dgm:t>
    </dgm:pt>
    <dgm:pt modelId="{5E1A5611-8251-44AF-8259-90D1AE7C0E58}" type="parTrans" cxnId="{A5DED29D-5B78-4B16-8278-CEC35A2339B1}">
      <dgm:prSet/>
      <dgm:spPr/>
      <dgm:t>
        <a:bodyPr/>
        <a:lstStyle/>
        <a:p>
          <a:endParaRPr lang="en-US"/>
        </a:p>
      </dgm:t>
    </dgm:pt>
    <dgm:pt modelId="{F2F2DD94-322D-4438-A5A9-DA75D6ECFE3B}" type="sibTrans" cxnId="{A5DED29D-5B78-4B16-8278-CEC35A2339B1}">
      <dgm:prSet/>
      <dgm:spPr/>
      <dgm:t>
        <a:bodyPr/>
        <a:lstStyle/>
        <a:p>
          <a:endParaRPr lang="en-US"/>
        </a:p>
      </dgm:t>
    </dgm:pt>
    <dgm:pt modelId="{5EF3B2FE-C19E-4EB7-BE0E-2ED4B250B3EF}">
      <dgm:prSet phldrT="[Text]"/>
      <dgm:spPr/>
      <dgm:t>
        <a:bodyPr/>
        <a:lstStyle/>
        <a:p>
          <a:r>
            <a:rPr lang="id-ID" b="1" dirty="0" smtClean="0"/>
            <a:t>Submission</a:t>
          </a:r>
          <a:r>
            <a:rPr lang="id-ID" dirty="0" smtClean="0"/>
            <a:t>:</a:t>
          </a:r>
          <a:endParaRPr lang="en-US" dirty="0"/>
        </a:p>
      </dgm:t>
    </dgm:pt>
    <dgm:pt modelId="{30E20312-F966-44CD-B888-E9D89AA20C90}" type="parTrans" cxnId="{D667D874-3F0C-42E5-80AE-885764694AA1}">
      <dgm:prSet/>
      <dgm:spPr/>
      <dgm:t>
        <a:bodyPr/>
        <a:lstStyle/>
        <a:p>
          <a:endParaRPr lang="en-US"/>
        </a:p>
      </dgm:t>
    </dgm:pt>
    <dgm:pt modelId="{BFACB233-E2CF-46EA-9FC4-3E17C2BF2686}" type="sibTrans" cxnId="{D667D874-3F0C-42E5-80AE-885764694AA1}">
      <dgm:prSet/>
      <dgm:spPr/>
      <dgm:t>
        <a:bodyPr/>
        <a:lstStyle/>
        <a:p>
          <a:endParaRPr lang="en-US"/>
        </a:p>
      </dgm:t>
    </dgm:pt>
    <dgm:pt modelId="{39D2E644-9DCD-4D04-82BD-7F656E00BBDF}">
      <dgm:prSet phldrT="[Text]"/>
      <dgm:spPr/>
      <dgm:t>
        <a:bodyPr/>
        <a:lstStyle/>
        <a:p>
          <a:r>
            <a:rPr lang="id-ID" b="1" dirty="0" smtClean="0"/>
            <a:t>Amplification</a:t>
          </a:r>
          <a:r>
            <a:rPr lang="id-ID" dirty="0" smtClean="0"/>
            <a:t>:</a:t>
          </a:r>
          <a:endParaRPr lang="en-US" dirty="0"/>
        </a:p>
      </dgm:t>
    </dgm:pt>
    <dgm:pt modelId="{D838C7C4-E0EF-4B58-86D4-D456353CFA6A}" type="parTrans" cxnId="{C7A220CC-2E81-4BFD-A1EE-FF29D936D508}">
      <dgm:prSet/>
      <dgm:spPr/>
      <dgm:t>
        <a:bodyPr/>
        <a:lstStyle/>
        <a:p>
          <a:endParaRPr lang="en-US"/>
        </a:p>
      </dgm:t>
    </dgm:pt>
    <dgm:pt modelId="{CC553D00-22AF-4D80-AC3B-9A81FA2C5901}" type="sibTrans" cxnId="{C7A220CC-2E81-4BFD-A1EE-FF29D936D508}">
      <dgm:prSet/>
      <dgm:spPr/>
      <dgm:t>
        <a:bodyPr/>
        <a:lstStyle/>
        <a:p>
          <a:endParaRPr lang="en-US"/>
        </a:p>
      </dgm:t>
    </dgm:pt>
    <dgm:pt modelId="{AEBDAFB4-F4BC-4294-9B8E-1D39F10E4269}">
      <dgm:prSet phldrT="[Text]"/>
      <dgm:spPr/>
      <dgm:t>
        <a:bodyPr/>
        <a:lstStyle/>
        <a:p>
          <a:r>
            <a:rPr lang="id-ID" b="1" dirty="0" smtClean="0"/>
            <a:t>Winner(s)</a:t>
          </a:r>
          <a:r>
            <a:rPr lang="id-ID" dirty="0" smtClean="0"/>
            <a:t>:</a:t>
          </a:r>
          <a:endParaRPr lang="en-US" dirty="0"/>
        </a:p>
      </dgm:t>
    </dgm:pt>
    <dgm:pt modelId="{DC833083-1D22-4F8F-8264-5BA47C7CF5BA}" type="parTrans" cxnId="{47D51E84-42A6-46C2-B964-A506042048DF}">
      <dgm:prSet/>
      <dgm:spPr/>
      <dgm:t>
        <a:bodyPr/>
        <a:lstStyle/>
        <a:p>
          <a:endParaRPr lang="en-US"/>
        </a:p>
      </dgm:t>
    </dgm:pt>
    <dgm:pt modelId="{6988BCD2-A737-413C-8570-ACC893C5A117}" type="sibTrans" cxnId="{47D51E84-42A6-46C2-B964-A506042048DF}">
      <dgm:prSet/>
      <dgm:spPr/>
      <dgm:t>
        <a:bodyPr/>
        <a:lstStyle/>
        <a:p>
          <a:endParaRPr lang="en-US"/>
        </a:p>
      </dgm:t>
    </dgm:pt>
    <dgm:pt modelId="{E6A5E990-4EBF-486D-886F-AE737C553543}">
      <dgm:prSet phldrT="[Text]"/>
      <dgm:spPr/>
      <dgm:t>
        <a:bodyPr/>
        <a:lstStyle/>
        <a:p>
          <a:r>
            <a:rPr lang="id-ID" dirty="0" smtClean="0"/>
            <a:t>Facebook Ads</a:t>
          </a:r>
          <a:endParaRPr lang="en-US" dirty="0"/>
        </a:p>
      </dgm:t>
    </dgm:pt>
    <dgm:pt modelId="{56648B9F-601B-4EBF-8310-11F6C40830A3}" type="parTrans" cxnId="{79D32657-4A71-43A3-9E15-13DCA881FE41}">
      <dgm:prSet/>
      <dgm:spPr/>
    </dgm:pt>
    <dgm:pt modelId="{89C828DA-5CC6-4AA8-9A06-826A00DFA197}" type="sibTrans" cxnId="{79D32657-4A71-43A3-9E15-13DCA881FE41}">
      <dgm:prSet/>
      <dgm:spPr/>
      <dgm:t>
        <a:bodyPr/>
        <a:lstStyle/>
        <a:p>
          <a:endParaRPr lang="en-US"/>
        </a:p>
      </dgm:t>
    </dgm:pt>
    <dgm:pt modelId="{F826F66D-E5F7-4EBF-B92D-4E59F79C2E98}">
      <dgm:prSet phldrT="[Text]"/>
      <dgm:spPr/>
      <dgm:t>
        <a:bodyPr/>
        <a:lstStyle/>
        <a:p>
          <a:r>
            <a:rPr lang="id-ID" dirty="0" smtClean="0"/>
            <a:t>Twitter Influencer</a:t>
          </a:r>
          <a:endParaRPr lang="en-US" dirty="0"/>
        </a:p>
      </dgm:t>
    </dgm:pt>
    <dgm:pt modelId="{070FD858-036B-4299-8DAA-06640D76472C}" type="parTrans" cxnId="{FD58FF13-A1C3-4D2B-B22D-8DF5FF006166}">
      <dgm:prSet/>
      <dgm:spPr/>
    </dgm:pt>
    <dgm:pt modelId="{4E9D030E-5158-48F6-ACD4-E646D33FD566}" type="sibTrans" cxnId="{FD58FF13-A1C3-4D2B-B22D-8DF5FF006166}">
      <dgm:prSet/>
      <dgm:spPr/>
    </dgm:pt>
    <dgm:pt modelId="{26AFB47C-66CB-4573-AB06-0D6E3FE48BCB}">
      <dgm:prSet phldrT="[Text]"/>
      <dgm:spPr/>
      <dgm:t>
        <a:bodyPr/>
        <a:lstStyle/>
        <a:p>
          <a:r>
            <a:rPr lang="id-ID" dirty="0" smtClean="0"/>
            <a:t>Mencari kemudian scan QR code.</a:t>
          </a:r>
          <a:endParaRPr lang="en-US" dirty="0"/>
        </a:p>
      </dgm:t>
    </dgm:pt>
    <dgm:pt modelId="{D43FE774-AAEF-4A7A-AA31-C1FA4F61FD3C}" type="parTrans" cxnId="{EBF7ED73-659F-4475-8FA5-2CDDAA0A3BB1}">
      <dgm:prSet/>
      <dgm:spPr/>
    </dgm:pt>
    <dgm:pt modelId="{E4BB9591-DB14-47C8-A7DD-638D5CE94814}" type="sibTrans" cxnId="{EBF7ED73-659F-4475-8FA5-2CDDAA0A3BB1}">
      <dgm:prSet/>
      <dgm:spPr/>
      <dgm:t>
        <a:bodyPr/>
        <a:lstStyle/>
        <a:p>
          <a:endParaRPr lang="en-US"/>
        </a:p>
      </dgm:t>
    </dgm:pt>
    <dgm:pt modelId="{329693BC-43DA-4AD9-8CE0-2B543CDB7F2C}">
      <dgm:prSet phldrT="[Text]"/>
      <dgm:spPr/>
      <dgm:t>
        <a:bodyPr/>
        <a:lstStyle/>
        <a:p>
          <a:r>
            <a:rPr lang="id-ID" dirty="0" smtClean="0"/>
            <a:t>Share link aktivasi</a:t>
          </a:r>
          <a:endParaRPr lang="en-US" dirty="0"/>
        </a:p>
      </dgm:t>
    </dgm:pt>
    <dgm:pt modelId="{52333E9C-AEDC-4A44-B688-EDE39838A64D}" type="parTrans" cxnId="{0EB9EA45-0C60-4D62-87AF-1EA44DEFE841}">
      <dgm:prSet/>
      <dgm:spPr/>
    </dgm:pt>
    <dgm:pt modelId="{96D74FC7-1506-4B23-AC17-F738732268A8}" type="sibTrans" cxnId="{0EB9EA45-0C60-4D62-87AF-1EA44DEFE841}">
      <dgm:prSet/>
      <dgm:spPr/>
      <dgm:t>
        <a:bodyPr/>
        <a:lstStyle/>
        <a:p>
          <a:endParaRPr lang="en-US"/>
        </a:p>
      </dgm:t>
    </dgm:pt>
    <dgm:pt modelId="{FE2921D7-83A3-4502-9884-D9EEFDBF7116}">
      <dgm:prSet phldrT="[Text]"/>
      <dgm:spPr/>
      <dgm:t>
        <a:bodyPr/>
        <a:lstStyle/>
        <a:p>
          <a:r>
            <a:rPr lang="id-ID" dirty="0" smtClean="0"/>
            <a:t>Ikuti petunjuk berikutnya</a:t>
          </a:r>
          <a:endParaRPr lang="en-US" dirty="0"/>
        </a:p>
      </dgm:t>
    </dgm:pt>
    <dgm:pt modelId="{C4847E97-C2A6-405C-96CC-4303F96692C2}" type="parTrans" cxnId="{4BE8AB0D-0B93-43DB-A56F-BB5DFB0D6687}">
      <dgm:prSet/>
      <dgm:spPr/>
    </dgm:pt>
    <dgm:pt modelId="{470FA7FB-118D-4AB2-9799-0379D4806582}" type="sibTrans" cxnId="{4BE8AB0D-0B93-43DB-A56F-BB5DFB0D6687}">
      <dgm:prSet/>
      <dgm:spPr/>
    </dgm:pt>
    <dgm:pt modelId="{FD47E7E4-5CF5-437B-AC04-5B30DBED4748}">
      <dgm:prSet phldrT="[Text]"/>
      <dgm:spPr/>
      <dgm:t>
        <a:bodyPr/>
        <a:lstStyle/>
        <a:p>
          <a:r>
            <a:rPr lang="id-ID" dirty="0" smtClean="0"/>
            <a:t>Pemenang harian/mingguan yang bersifat beruntung</a:t>
          </a:r>
          <a:endParaRPr lang="en-US" dirty="0"/>
        </a:p>
      </dgm:t>
    </dgm:pt>
    <dgm:pt modelId="{2B390ACD-FB08-4C8C-A351-9E561365F461}" type="parTrans" cxnId="{4E0F466B-8A7F-4BF7-BEC8-EB2DCC3144CA}">
      <dgm:prSet/>
      <dgm:spPr/>
    </dgm:pt>
    <dgm:pt modelId="{A6B029B4-5683-467B-96B1-DA6B3755FEA0}" type="sibTrans" cxnId="{4E0F466B-8A7F-4BF7-BEC8-EB2DCC3144CA}">
      <dgm:prSet/>
      <dgm:spPr/>
    </dgm:pt>
    <dgm:pt modelId="{AEF416F9-DB60-48F4-844A-056C1D8E3176}">
      <dgm:prSet phldrT="[Text]"/>
      <dgm:spPr/>
      <dgm:t>
        <a:bodyPr/>
        <a:lstStyle/>
        <a:p>
          <a:r>
            <a:rPr lang="id-ID" dirty="0" smtClean="0"/>
            <a:t>Ads Network</a:t>
          </a:r>
          <a:endParaRPr lang="en-US" dirty="0"/>
        </a:p>
      </dgm:t>
    </dgm:pt>
    <dgm:pt modelId="{2161B6B7-48B2-4563-8CEF-0A478336D1FD}" type="parTrans" cxnId="{0C71D07D-10A9-4F3B-858B-30B3565D84CD}">
      <dgm:prSet/>
      <dgm:spPr/>
    </dgm:pt>
    <dgm:pt modelId="{9AD20514-C215-43D7-AC2C-9F4B63F843B1}" type="sibTrans" cxnId="{0C71D07D-10A9-4F3B-858B-30B3565D84CD}">
      <dgm:prSet/>
      <dgm:spPr/>
    </dgm:pt>
    <dgm:pt modelId="{E61FF02F-3E63-4DD4-B48C-876B6BD3B27B}" type="pres">
      <dgm:prSet presAssocID="{3955DAC5-92BA-4080-BBFD-2F792CF1669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8DE402-053C-4ECD-B33C-BEE1D719AD60}" type="pres">
      <dgm:prSet presAssocID="{7B960F94-518B-4275-B826-DA2E711A1A6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117A1-CB31-420C-BAC4-D3ADA963DADD}" type="pres">
      <dgm:prSet presAssocID="{F2F2DD94-322D-4438-A5A9-DA75D6ECFE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47123D2-9D09-4786-9CA3-46051A6E5363}" type="pres">
      <dgm:prSet presAssocID="{F2F2DD94-322D-4438-A5A9-DA75D6ECFE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7881086-FBDE-4FE0-B32F-0F5A679279D1}" type="pres">
      <dgm:prSet presAssocID="{5EF3B2FE-C19E-4EB7-BE0E-2ED4B250B3E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6BA349-B2E5-4694-9A3A-F03842E468A3}" type="pres">
      <dgm:prSet presAssocID="{BFACB233-E2CF-46EA-9FC4-3E17C2BF268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EE4086B-AB5F-40A0-8064-1D447CD7B7A1}" type="pres">
      <dgm:prSet presAssocID="{BFACB233-E2CF-46EA-9FC4-3E17C2BF268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BAEDA36-8E3C-4064-9E51-D9153E9BBF42}" type="pres">
      <dgm:prSet presAssocID="{39D2E644-9DCD-4D04-82BD-7F656E00BB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6386-F921-48FC-A39A-5C2220F99225}" type="pres">
      <dgm:prSet presAssocID="{CC553D00-22AF-4D80-AC3B-9A81FA2C590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C3DE40B0-AB51-4184-BD36-B22A72D3F918}" type="pres">
      <dgm:prSet presAssocID="{CC553D00-22AF-4D80-AC3B-9A81FA2C5901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5E82B18-7CA6-49C6-B8C8-5BB35F08B746}" type="pres">
      <dgm:prSet presAssocID="{AEBDAFB4-F4BC-4294-9B8E-1D39F10E42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6B5C6-6358-4CFD-AAF2-A2E134A9733A}" type="presOf" srcId="{CC553D00-22AF-4D80-AC3B-9A81FA2C5901}" destId="{C3DE40B0-AB51-4184-BD36-B22A72D3F918}" srcOrd="1" destOrd="0" presId="urn:microsoft.com/office/officeart/2005/8/layout/process5"/>
    <dgm:cxn modelId="{4E0F466B-8A7F-4BF7-BEC8-EB2DCC3144CA}" srcId="{AEBDAFB4-F4BC-4294-9B8E-1D39F10E4269}" destId="{FD47E7E4-5CF5-437B-AC04-5B30DBED4748}" srcOrd="0" destOrd="0" parTransId="{2B390ACD-FB08-4C8C-A351-9E561365F461}" sibTransId="{A6B029B4-5683-467B-96B1-DA6B3755FEA0}"/>
    <dgm:cxn modelId="{0A339C99-CC62-472F-9EB3-3D7ED59B2964}" type="presOf" srcId="{BFACB233-E2CF-46EA-9FC4-3E17C2BF2686}" destId="{BEE4086B-AB5F-40A0-8064-1D447CD7B7A1}" srcOrd="1" destOrd="0" presId="urn:microsoft.com/office/officeart/2005/8/layout/process5"/>
    <dgm:cxn modelId="{887966D6-52F8-4009-BDE6-DD6FC161F16F}" type="presOf" srcId="{CC553D00-22AF-4D80-AC3B-9A81FA2C5901}" destId="{EA5A6386-F921-48FC-A39A-5C2220F99225}" srcOrd="0" destOrd="0" presId="urn:microsoft.com/office/officeart/2005/8/layout/process5"/>
    <dgm:cxn modelId="{2B091A46-68E6-4C37-A03C-99255A8472E7}" type="presOf" srcId="{F2F2DD94-322D-4438-A5A9-DA75D6ECFE3B}" destId="{494117A1-CB31-420C-BAC4-D3ADA963DADD}" srcOrd="0" destOrd="0" presId="urn:microsoft.com/office/officeart/2005/8/layout/process5"/>
    <dgm:cxn modelId="{47D51E84-42A6-46C2-B964-A506042048DF}" srcId="{3955DAC5-92BA-4080-BBFD-2F792CF1669F}" destId="{AEBDAFB4-F4BC-4294-9B8E-1D39F10E4269}" srcOrd="3" destOrd="0" parTransId="{DC833083-1D22-4F8F-8264-5BA47C7CF5BA}" sibTransId="{6988BCD2-A737-413C-8570-ACC893C5A117}"/>
    <dgm:cxn modelId="{567F510B-A2C3-4DD3-BAAE-EC81C55A4F3E}" type="presOf" srcId="{5EF3B2FE-C19E-4EB7-BE0E-2ED4B250B3EF}" destId="{E7881086-FBDE-4FE0-B32F-0F5A679279D1}" srcOrd="0" destOrd="0" presId="urn:microsoft.com/office/officeart/2005/8/layout/process5"/>
    <dgm:cxn modelId="{C7A220CC-2E81-4BFD-A1EE-FF29D936D508}" srcId="{3955DAC5-92BA-4080-BBFD-2F792CF1669F}" destId="{39D2E644-9DCD-4D04-82BD-7F656E00BBDF}" srcOrd="2" destOrd="0" parTransId="{D838C7C4-E0EF-4B58-86D4-D456353CFA6A}" sibTransId="{CC553D00-22AF-4D80-AC3B-9A81FA2C5901}"/>
    <dgm:cxn modelId="{0EB9EA45-0C60-4D62-87AF-1EA44DEFE841}" srcId="{39D2E644-9DCD-4D04-82BD-7F656E00BBDF}" destId="{329693BC-43DA-4AD9-8CE0-2B543CDB7F2C}" srcOrd="0" destOrd="0" parTransId="{52333E9C-AEDC-4A44-B688-EDE39838A64D}" sibTransId="{96D74FC7-1506-4B23-AC17-F738732268A8}"/>
    <dgm:cxn modelId="{79D32657-4A71-43A3-9E15-13DCA881FE41}" srcId="{7B960F94-518B-4275-B826-DA2E711A1A67}" destId="{E6A5E990-4EBF-486D-886F-AE737C553543}" srcOrd="0" destOrd="0" parTransId="{56648B9F-601B-4EBF-8310-11F6C40830A3}" sibTransId="{89C828DA-5CC6-4AA8-9A06-826A00DFA197}"/>
    <dgm:cxn modelId="{D667D874-3F0C-42E5-80AE-885764694AA1}" srcId="{3955DAC5-92BA-4080-BBFD-2F792CF1669F}" destId="{5EF3B2FE-C19E-4EB7-BE0E-2ED4B250B3EF}" srcOrd="1" destOrd="0" parTransId="{30E20312-F966-44CD-B888-E9D89AA20C90}" sibTransId="{BFACB233-E2CF-46EA-9FC4-3E17C2BF2686}"/>
    <dgm:cxn modelId="{0C71D07D-10A9-4F3B-858B-30B3565D84CD}" srcId="{7B960F94-518B-4275-B826-DA2E711A1A67}" destId="{AEF416F9-DB60-48F4-844A-056C1D8E3176}" srcOrd="2" destOrd="0" parTransId="{2161B6B7-48B2-4563-8CEF-0A478336D1FD}" sibTransId="{9AD20514-C215-43D7-AC2C-9F4B63F843B1}"/>
    <dgm:cxn modelId="{12F0E737-D0D2-4099-9AE9-279740332B40}" type="presOf" srcId="{329693BC-43DA-4AD9-8CE0-2B543CDB7F2C}" destId="{6BAEDA36-8E3C-4064-9E51-D9153E9BBF42}" srcOrd="0" destOrd="1" presId="urn:microsoft.com/office/officeart/2005/8/layout/process5"/>
    <dgm:cxn modelId="{2CB3D5D6-6A55-47AE-99EF-2AB207008284}" type="presOf" srcId="{BFACB233-E2CF-46EA-9FC4-3E17C2BF2686}" destId="{346BA349-B2E5-4694-9A3A-F03842E468A3}" srcOrd="0" destOrd="0" presId="urn:microsoft.com/office/officeart/2005/8/layout/process5"/>
    <dgm:cxn modelId="{FD58FF13-A1C3-4D2B-B22D-8DF5FF006166}" srcId="{7B960F94-518B-4275-B826-DA2E711A1A67}" destId="{F826F66D-E5F7-4EBF-B92D-4E59F79C2E98}" srcOrd="1" destOrd="0" parTransId="{070FD858-036B-4299-8DAA-06640D76472C}" sibTransId="{4E9D030E-5158-48F6-ACD4-E646D33FD566}"/>
    <dgm:cxn modelId="{FA38E470-5136-438F-9C96-88D12A3186AA}" type="presOf" srcId="{E6A5E990-4EBF-486D-886F-AE737C553543}" destId="{188DE402-053C-4ECD-B33C-BEE1D719AD60}" srcOrd="0" destOrd="1" presId="urn:microsoft.com/office/officeart/2005/8/layout/process5"/>
    <dgm:cxn modelId="{2A5BEF34-001D-4CDA-A817-935410E2EDB0}" type="presOf" srcId="{39D2E644-9DCD-4D04-82BD-7F656E00BBDF}" destId="{6BAEDA36-8E3C-4064-9E51-D9153E9BBF42}" srcOrd="0" destOrd="0" presId="urn:microsoft.com/office/officeart/2005/8/layout/process5"/>
    <dgm:cxn modelId="{2D45C3CE-90BD-49AB-9DC4-DFA8BA8E4D88}" type="presOf" srcId="{AEBDAFB4-F4BC-4294-9B8E-1D39F10E4269}" destId="{95E82B18-7CA6-49C6-B8C8-5BB35F08B746}" srcOrd="0" destOrd="0" presId="urn:microsoft.com/office/officeart/2005/8/layout/process5"/>
    <dgm:cxn modelId="{1471C55C-4B66-4FBE-B59C-3D7E3B46FE1D}" type="presOf" srcId="{3955DAC5-92BA-4080-BBFD-2F792CF1669F}" destId="{E61FF02F-3E63-4DD4-B48C-876B6BD3B27B}" srcOrd="0" destOrd="0" presId="urn:microsoft.com/office/officeart/2005/8/layout/process5"/>
    <dgm:cxn modelId="{8FF22672-00AB-43FD-AA9E-4A93DD37A9FF}" type="presOf" srcId="{FE2921D7-83A3-4502-9884-D9EEFDBF7116}" destId="{E7881086-FBDE-4FE0-B32F-0F5A679279D1}" srcOrd="0" destOrd="2" presId="urn:microsoft.com/office/officeart/2005/8/layout/process5"/>
    <dgm:cxn modelId="{93F97F51-F5C2-4EA4-949E-2C8BF6C91DB0}" type="presOf" srcId="{AEF416F9-DB60-48F4-844A-056C1D8E3176}" destId="{188DE402-053C-4ECD-B33C-BEE1D719AD60}" srcOrd="0" destOrd="3" presId="urn:microsoft.com/office/officeart/2005/8/layout/process5"/>
    <dgm:cxn modelId="{A5DED29D-5B78-4B16-8278-CEC35A2339B1}" srcId="{3955DAC5-92BA-4080-BBFD-2F792CF1669F}" destId="{7B960F94-518B-4275-B826-DA2E711A1A67}" srcOrd="0" destOrd="0" parTransId="{5E1A5611-8251-44AF-8259-90D1AE7C0E58}" sibTransId="{F2F2DD94-322D-4438-A5A9-DA75D6ECFE3B}"/>
    <dgm:cxn modelId="{C273A906-FBB9-4376-9881-8D90EC93B7D3}" type="presOf" srcId="{F2F2DD94-322D-4438-A5A9-DA75D6ECFE3B}" destId="{747123D2-9D09-4786-9CA3-46051A6E5363}" srcOrd="1" destOrd="0" presId="urn:microsoft.com/office/officeart/2005/8/layout/process5"/>
    <dgm:cxn modelId="{CA951065-6BE4-4B7E-92DF-AF97E5B2E195}" type="presOf" srcId="{26AFB47C-66CB-4573-AB06-0D6E3FE48BCB}" destId="{E7881086-FBDE-4FE0-B32F-0F5A679279D1}" srcOrd="0" destOrd="1" presId="urn:microsoft.com/office/officeart/2005/8/layout/process5"/>
    <dgm:cxn modelId="{437C1248-2DFE-43B8-AE6B-6F55C3280DAD}" type="presOf" srcId="{FD47E7E4-5CF5-437B-AC04-5B30DBED4748}" destId="{95E82B18-7CA6-49C6-B8C8-5BB35F08B746}" srcOrd="0" destOrd="1" presId="urn:microsoft.com/office/officeart/2005/8/layout/process5"/>
    <dgm:cxn modelId="{521F9080-9CF4-4F1E-9973-92D67FBA3E46}" type="presOf" srcId="{7B960F94-518B-4275-B826-DA2E711A1A67}" destId="{188DE402-053C-4ECD-B33C-BEE1D719AD60}" srcOrd="0" destOrd="0" presId="urn:microsoft.com/office/officeart/2005/8/layout/process5"/>
    <dgm:cxn modelId="{EBF7ED73-659F-4475-8FA5-2CDDAA0A3BB1}" srcId="{5EF3B2FE-C19E-4EB7-BE0E-2ED4B250B3EF}" destId="{26AFB47C-66CB-4573-AB06-0D6E3FE48BCB}" srcOrd="0" destOrd="0" parTransId="{D43FE774-AAEF-4A7A-AA31-C1FA4F61FD3C}" sibTransId="{E4BB9591-DB14-47C8-A7DD-638D5CE94814}"/>
    <dgm:cxn modelId="{FA2517AF-6B3D-4E13-A65C-DAD93CE82CF4}" type="presOf" srcId="{F826F66D-E5F7-4EBF-B92D-4E59F79C2E98}" destId="{188DE402-053C-4ECD-B33C-BEE1D719AD60}" srcOrd="0" destOrd="2" presId="urn:microsoft.com/office/officeart/2005/8/layout/process5"/>
    <dgm:cxn modelId="{4BE8AB0D-0B93-43DB-A56F-BB5DFB0D6687}" srcId="{5EF3B2FE-C19E-4EB7-BE0E-2ED4B250B3EF}" destId="{FE2921D7-83A3-4502-9884-D9EEFDBF7116}" srcOrd="1" destOrd="0" parTransId="{C4847E97-C2A6-405C-96CC-4303F96692C2}" sibTransId="{470FA7FB-118D-4AB2-9799-0379D4806582}"/>
    <dgm:cxn modelId="{A07C0C3A-681C-4A9C-9805-AF83951F5976}" type="presParOf" srcId="{E61FF02F-3E63-4DD4-B48C-876B6BD3B27B}" destId="{188DE402-053C-4ECD-B33C-BEE1D719AD60}" srcOrd="0" destOrd="0" presId="urn:microsoft.com/office/officeart/2005/8/layout/process5"/>
    <dgm:cxn modelId="{FEE9A33D-ACDC-4D13-BBEF-CC615FBBE299}" type="presParOf" srcId="{E61FF02F-3E63-4DD4-B48C-876B6BD3B27B}" destId="{494117A1-CB31-420C-BAC4-D3ADA963DADD}" srcOrd="1" destOrd="0" presId="urn:microsoft.com/office/officeart/2005/8/layout/process5"/>
    <dgm:cxn modelId="{32D93C0E-B4B9-4BBF-A4D6-6744AF1E7806}" type="presParOf" srcId="{494117A1-CB31-420C-BAC4-D3ADA963DADD}" destId="{747123D2-9D09-4786-9CA3-46051A6E5363}" srcOrd="0" destOrd="0" presId="urn:microsoft.com/office/officeart/2005/8/layout/process5"/>
    <dgm:cxn modelId="{3D2E1653-6BE4-438F-8824-DADC750FDA74}" type="presParOf" srcId="{E61FF02F-3E63-4DD4-B48C-876B6BD3B27B}" destId="{E7881086-FBDE-4FE0-B32F-0F5A679279D1}" srcOrd="2" destOrd="0" presId="urn:microsoft.com/office/officeart/2005/8/layout/process5"/>
    <dgm:cxn modelId="{291D35A6-C3C8-4CFE-B4B3-4B840E518822}" type="presParOf" srcId="{E61FF02F-3E63-4DD4-B48C-876B6BD3B27B}" destId="{346BA349-B2E5-4694-9A3A-F03842E468A3}" srcOrd="3" destOrd="0" presId="urn:microsoft.com/office/officeart/2005/8/layout/process5"/>
    <dgm:cxn modelId="{0C970F26-49E0-4526-969A-BDDD15DAAFFD}" type="presParOf" srcId="{346BA349-B2E5-4694-9A3A-F03842E468A3}" destId="{BEE4086B-AB5F-40A0-8064-1D447CD7B7A1}" srcOrd="0" destOrd="0" presId="urn:microsoft.com/office/officeart/2005/8/layout/process5"/>
    <dgm:cxn modelId="{9698A49D-707C-4C25-83D0-6F4EFD0FD32C}" type="presParOf" srcId="{E61FF02F-3E63-4DD4-B48C-876B6BD3B27B}" destId="{6BAEDA36-8E3C-4064-9E51-D9153E9BBF42}" srcOrd="4" destOrd="0" presId="urn:microsoft.com/office/officeart/2005/8/layout/process5"/>
    <dgm:cxn modelId="{8B54C6F4-5888-4962-8522-721A2269F491}" type="presParOf" srcId="{E61FF02F-3E63-4DD4-B48C-876B6BD3B27B}" destId="{EA5A6386-F921-48FC-A39A-5C2220F99225}" srcOrd="5" destOrd="0" presId="urn:microsoft.com/office/officeart/2005/8/layout/process5"/>
    <dgm:cxn modelId="{04D9A8E5-7185-417B-976D-C44EC9914AF2}" type="presParOf" srcId="{EA5A6386-F921-48FC-A39A-5C2220F99225}" destId="{C3DE40B0-AB51-4184-BD36-B22A72D3F918}" srcOrd="0" destOrd="0" presId="urn:microsoft.com/office/officeart/2005/8/layout/process5"/>
    <dgm:cxn modelId="{A8077F77-EF15-4F2D-BC51-DBB5D8DEF9E1}" type="presParOf" srcId="{E61FF02F-3E63-4DD4-B48C-876B6BD3B27B}" destId="{95E82B18-7CA6-49C6-B8C8-5BB35F08B74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054286D-09EE-448D-A653-D9B17151F2FA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7673F-E1FE-42EC-A862-3F7498BE6A17}">
      <dgm:prSet phldrT="[Text]"/>
      <dgm:spPr/>
      <dgm:t>
        <a:bodyPr/>
        <a:lstStyle/>
        <a:p>
          <a:r>
            <a:rPr lang="id-ID" dirty="0" smtClean="0"/>
            <a:t>Electronic City</a:t>
          </a:r>
          <a:endParaRPr lang="en-US" dirty="0"/>
        </a:p>
      </dgm:t>
    </dgm:pt>
    <dgm:pt modelId="{020BB0BF-C6AE-4284-AA79-0B3FEC9C955C}" type="parTrans" cxnId="{32DCA4F6-BB00-464E-B75B-2C5D975D06AB}">
      <dgm:prSet/>
      <dgm:spPr/>
      <dgm:t>
        <a:bodyPr/>
        <a:lstStyle/>
        <a:p>
          <a:endParaRPr lang="en-US"/>
        </a:p>
      </dgm:t>
    </dgm:pt>
    <dgm:pt modelId="{C26A488B-942D-4BF6-B6C8-A154E0F2A634}" type="sibTrans" cxnId="{32DCA4F6-BB00-464E-B75B-2C5D975D06AB}">
      <dgm:prSet/>
      <dgm:spPr/>
      <dgm:t>
        <a:bodyPr/>
        <a:lstStyle/>
        <a:p>
          <a:endParaRPr lang="en-US"/>
        </a:p>
      </dgm:t>
    </dgm:pt>
    <dgm:pt modelId="{84979278-A137-40EB-AAAD-F83A341CA089}">
      <dgm:prSet phldrT="[Text]"/>
      <dgm:spPr/>
      <dgm:t>
        <a:bodyPr/>
        <a:lstStyle/>
        <a:p>
          <a:r>
            <a:rPr lang="id-ID" b="1" dirty="0" smtClean="0"/>
            <a:t>Promo</a:t>
          </a:r>
          <a:r>
            <a:rPr lang="id-ID" dirty="0" smtClean="0"/>
            <a:t>:</a:t>
          </a:r>
          <a:endParaRPr lang="en-US" dirty="0"/>
        </a:p>
      </dgm:t>
    </dgm:pt>
    <dgm:pt modelId="{90222938-65CE-4D81-83C3-926E8B8BE1B2}" type="parTrans" cxnId="{9F506A68-B8D5-4F4C-9757-E84E2EEF4A4C}">
      <dgm:prSet/>
      <dgm:spPr/>
      <dgm:t>
        <a:bodyPr/>
        <a:lstStyle/>
        <a:p>
          <a:endParaRPr lang="en-US"/>
        </a:p>
      </dgm:t>
    </dgm:pt>
    <dgm:pt modelId="{773F70EC-2CFE-4075-895C-12A10D000430}" type="sibTrans" cxnId="{9F506A68-B8D5-4F4C-9757-E84E2EEF4A4C}">
      <dgm:prSet/>
      <dgm:spPr/>
      <dgm:t>
        <a:bodyPr/>
        <a:lstStyle/>
        <a:p>
          <a:endParaRPr lang="en-US"/>
        </a:p>
      </dgm:t>
    </dgm:pt>
    <dgm:pt modelId="{25F392EE-1F9F-4F2C-8573-5D8E0476067C}">
      <dgm:prSet phldrT="[Text]"/>
      <dgm:spPr/>
      <dgm:t>
        <a:bodyPr/>
        <a:lstStyle/>
        <a:p>
          <a:r>
            <a:rPr lang="id-ID" b="1" dirty="0" smtClean="0"/>
            <a:t>Activation</a:t>
          </a:r>
          <a:r>
            <a:rPr lang="id-ID" dirty="0" smtClean="0"/>
            <a:t>:</a:t>
          </a:r>
          <a:endParaRPr lang="en-US" dirty="0"/>
        </a:p>
      </dgm:t>
    </dgm:pt>
    <dgm:pt modelId="{13981FA4-307A-460E-855A-8A2DB1DDF9F5}" type="parTrans" cxnId="{F45BA249-E840-460B-A4B4-D3F40BCBEBBC}">
      <dgm:prSet/>
      <dgm:spPr/>
      <dgm:t>
        <a:bodyPr/>
        <a:lstStyle/>
        <a:p>
          <a:endParaRPr lang="en-US"/>
        </a:p>
      </dgm:t>
    </dgm:pt>
    <dgm:pt modelId="{020951FE-395B-4A1A-875F-F7DE03748B6B}" type="sibTrans" cxnId="{F45BA249-E840-460B-A4B4-D3F40BCBEBBC}">
      <dgm:prSet/>
      <dgm:spPr/>
      <dgm:t>
        <a:bodyPr/>
        <a:lstStyle/>
        <a:p>
          <a:endParaRPr lang="en-US"/>
        </a:p>
      </dgm:t>
    </dgm:pt>
    <dgm:pt modelId="{A30BB722-35CD-4257-9C77-0A56218D5A4B}">
      <dgm:prSet phldrT="[Text]"/>
      <dgm:spPr/>
      <dgm:t>
        <a:bodyPr/>
        <a:lstStyle/>
        <a:p>
          <a:r>
            <a:rPr lang="id-ID" b="1" dirty="0" smtClean="0"/>
            <a:t>Amplification</a:t>
          </a:r>
          <a:r>
            <a:rPr lang="id-ID" dirty="0" smtClean="0"/>
            <a:t>:</a:t>
          </a:r>
          <a:endParaRPr lang="en-US" dirty="0"/>
        </a:p>
      </dgm:t>
    </dgm:pt>
    <dgm:pt modelId="{9458B8A6-BD73-464B-87C7-1CC2BFFA6748}" type="parTrans" cxnId="{2409E902-F194-4E02-9313-292D0D7E2DDD}">
      <dgm:prSet/>
      <dgm:spPr/>
      <dgm:t>
        <a:bodyPr/>
        <a:lstStyle/>
        <a:p>
          <a:endParaRPr lang="en-US"/>
        </a:p>
      </dgm:t>
    </dgm:pt>
    <dgm:pt modelId="{67B552CC-E850-4E26-9767-B1D9F8FF26DA}" type="sibTrans" cxnId="{2409E902-F194-4E02-9313-292D0D7E2DDD}">
      <dgm:prSet/>
      <dgm:spPr/>
      <dgm:t>
        <a:bodyPr/>
        <a:lstStyle/>
        <a:p>
          <a:endParaRPr lang="en-US"/>
        </a:p>
      </dgm:t>
    </dgm:pt>
    <dgm:pt modelId="{14164F20-01F4-4CD7-8ADD-398756DC3E01}">
      <dgm:prSet phldrT="[Text]"/>
      <dgm:spPr/>
      <dgm:t>
        <a:bodyPr/>
        <a:lstStyle/>
        <a:p>
          <a:r>
            <a:rPr lang="id-ID" dirty="0" smtClean="0"/>
            <a:t>Facebook Ads</a:t>
          </a:r>
          <a:endParaRPr lang="en-US" dirty="0"/>
        </a:p>
      </dgm:t>
    </dgm:pt>
    <dgm:pt modelId="{B7995C33-AF32-4991-BAD1-FE7CA385DDF1}" type="parTrans" cxnId="{7B0424E6-2FF9-46AA-A058-A860FD5DFB3A}">
      <dgm:prSet/>
      <dgm:spPr/>
      <dgm:t>
        <a:bodyPr/>
        <a:lstStyle/>
        <a:p>
          <a:endParaRPr lang="en-US"/>
        </a:p>
      </dgm:t>
    </dgm:pt>
    <dgm:pt modelId="{DD760D42-96C1-4618-995B-0FB8FE9C2C93}" type="sibTrans" cxnId="{7B0424E6-2FF9-46AA-A058-A860FD5DFB3A}">
      <dgm:prSet/>
      <dgm:spPr/>
      <dgm:t>
        <a:bodyPr/>
        <a:lstStyle/>
        <a:p>
          <a:endParaRPr lang="en-US"/>
        </a:p>
      </dgm:t>
    </dgm:pt>
    <dgm:pt modelId="{B87C6B62-E77B-476B-A448-4D15FC9C38CE}">
      <dgm:prSet phldrT="[Text]"/>
      <dgm:spPr/>
      <dgm:t>
        <a:bodyPr/>
        <a:lstStyle/>
        <a:p>
          <a:r>
            <a:rPr lang="id-ID" dirty="0" smtClean="0"/>
            <a:t>Twitter Influencer</a:t>
          </a:r>
          <a:endParaRPr lang="en-US" dirty="0"/>
        </a:p>
      </dgm:t>
    </dgm:pt>
    <dgm:pt modelId="{20EF2D1F-605E-4D0F-8458-837882514B0D}" type="parTrans" cxnId="{57E41848-12D5-457E-A10A-100842550BBA}">
      <dgm:prSet/>
      <dgm:spPr/>
      <dgm:t>
        <a:bodyPr/>
        <a:lstStyle/>
        <a:p>
          <a:endParaRPr lang="en-US"/>
        </a:p>
      </dgm:t>
    </dgm:pt>
    <dgm:pt modelId="{0806F817-9219-42B9-BD4E-FC51E2B2FB01}" type="sibTrans" cxnId="{57E41848-12D5-457E-A10A-100842550BBA}">
      <dgm:prSet/>
      <dgm:spPr/>
      <dgm:t>
        <a:bodyPr/>
        <a:lstStyle/>
        <a:p>
          <a:endParaRPr lang="en-US"/>
        </a:p>
      </dgm:t>
    </dgm:pt>
    <dgm:pt modelId="{B7A5CAA8-80EC-4E99-A2A8-E7573B425E90}">
      <dgm:prSet phldrT="[Text]"/>
      <dgm:spPr/>
      <dgm:t>
        <a:bodyPr/>
        <a:lstStyle/>
        <a:p>
          <a:r>
            <a:rPr lang="id-ID" dirty="0" smtClean="0"/>
            <a:t>Ads Network</a:t>
          </a:r>
          <a:endParaRPr lang="en-US" dirty="0"/>
        </a:p>
      </dgm:t>
    </dgm:pt>
    <dgm:pt modelId="{AF2CB7AF-F6C2-4B6A-882E-9AF088713104}" type="parTrans" cxnId="{306E3BB1-8B99-4BE8-921D-8C2CFFF7A7D4}">
      <dgm:prSet/>
      <dgm:spPr/>
      <dgm:t>
        <a:bodyPr/>
        <a:lstStyle/>
        <a:p>
          <a:endParaRPr lang="en-US"/>
        </a:p>
      </dgm:t>
    </dgm:pt>
    <dgm:pt modelId="{5B2B2F7C-2FF6-4587-A6EE-622E7C02CF52}" type="sibTrans" cxnId="{306E3BB1-8B99-4BE8-921D-8C2CFFF7A7D4}">
      <dgm:prSet/>
      <dgm:spPr/>
      <dgm:t>
        <a:bodyPr/>
        <a:lstStyle/>
        <a:p>
          <a:endParaRPr lang="en-US"/>
        </a:p>
      </dgm:t>
    </dgm:pt>
    <dgm:pt modelId="{14341393-BDA3-4993-88BA-D21841318D19}">
      <dgm:prSet phldrT="[Text]"/>
      <dgm:spPr/>
      <dgm:t>
        <a:bodyPr/>
        <a:lstStyle/>
        <a:p>
          <a:r>
            <a:rPr lang="id-ID" dirty="0" smtClean="0"/>
            <a:t>Watch &amp; Win</a:t>
          </a:r>
          <a:endParaRPr lang="en-US" dirty="0"/>
        </a:p>
      </dgm:t>
    </dgm:pt>
    <dgm:pt modelId="{B2B0FB30-2DF0-4ECC-8249-82578F957494}" type="parTrans" cxnId="{42877538-DD57-4F2A-BA85-5C01D46C39FD}">
      <dgm:prSet/>
      <dgm:spPr/>
      <dgm:t>
        <a:bodyPr/>
        <a:lstStyle/>
        <a:p>
          <a:endParaRPr lang="en-US"/>
        </a:p>
      </dgm:t>
    </dgm:pt>
    <dgm:pt modelId="{2C787952-9DDF-40E6-B8D0-4D58FF71A2AB}" type="sibTrans" cxnId="{42877538-DD57-4F2A-BA85-5C01D46C39FD}">
      <dgm:prSet/>
      <dgm:spPr/>
      <dgm:t>
        <a:bodyPr/>
        <a:lstStyle/>
        <a:p>
          <a:endParaRPr lang="en-US"/>
        </a:p>
      </dgm:t>
    </dgm:pt>
    <dgm:pt modelId="{D6D6A1EB-8E36-4717-B199-44CB0A2075A6}">
      <dgm:prSet phldrT="[Text]"/>
      <dgm:spPr/>
      <dgm:t>
        <a:bodyPr/>
        <a:lstStyle/>
        <a:p>
          <a:r>
            <a:rPr lang="id-ID" dirty="0" smtClean="0"/>
            <a:t>Testimonials</a:t>
          </a:r>
          <a:endParaRPr lang="en-US" dirty="0"/>
        </a:p>
      </dgm:t>
    </dgm:pt>
    <dgm:pt modelId="{B576C999-D2C7-4840-BFF1-8FE2972E2254}" type="parTrans" cxnId="{CDF2061E-9CDB-4291-9061-385B9DD7240F}">
      <dgm:prSet/>
      <dgm:spPr/>
      <dgm:t>
        <a:bodyPr/>
        <a:lstStyle/>
        <a:p>
          <a:endParaRPr lang="en-US"/>
        </a:p>
      </dgm:t>
    </dgm:pt>
    <dgm:pt modelId="{5662A45A-9E0C-4694-8ADD-C86B40C137DB}" type="sibTrans" cxnId="{CDF2061E-9CDB-4291-9061-385B9DD7240F}">
      <dgm:prSet/>
      <dgm:spPr/>
      <dgm:t>
        <a:bodyPr/>
        <a:lstStyle/>
        <a:p>
          <a:endParaRPr lang="en-US"/>
        </a:p>
      </dgm:t>
    </dgm:pt>
    <dgm:pt modelId="{C107A14C-A941-424B-84A2-72DC4AD728F5}">
      <dgm:prSet phldrT="[Text]"/>
      <dgm:spPr/>
      <dgm:t>
        <a:bodyPr/>
        <a:lstStyle/>
        <a:p>
          <a:r>
            <a:rPr lang="id-ID" dirty="0" smtClean="0"/>
            <a:t>Media Release</a:t>
          </a:r>
          <a:endParaRPr lang="en-US" dirty="0"/>
        </a:p>
      </dgm:t>
    </dgm:pt>
    <dgm:pt modelId="{1C344AA9-CDC8-402E-AA2A-3B2F17C8E38B}" type="parTrans" cxnId="{2A6D56E7-F43E-4393-AB61-7479F1D77A52}">
      <dgm:prSet/>
      <dgm:spPr/>
      <dgm:t>
        <a:bodyPr/>
        <a:lstStyle/>
        <a:p>
          <a:endParaRPr lang="en-US"/>
        </a:p>
      </dgm:t>
    </dgm:pt>
    <dgm:pt modelId="{BC262BBE-4ACC-48D0-A3B6-EC91F4B4E211}" type="sibTrans" cxnId="{2A6D56E7-F43E-4393-AB61-7479F1D77A52}">
      <dgm:prSet/>
      <dgm:spPr/>
      <dgm:t>
        <a:bodyPr/>
        <a:lstStyle/>
        <a:p>
          <a:endParaRPr lang="en-US"/>
        </a:p>
      </dgm:t>
    </dgm:pt>
    <dgm:pt modelId="{A8E44882-6C1E-4574-B041-C73711B4954D}">
      <dgm:prSet phldrT="[Text]"/>
      <dgm:spPr/>
      <dgm:t>
        <a:bodyPr/>
        <a:lstStyle/>
        <a:p>
          <a:r>
            <a:rPr lang="id-ID" dirty="0" smtClean="0"/>
            <a:t>Electronic City Make Over</a:t>
          </a:r>
          <a:endParaRPr lang="en-US" dirty="0"/>
        </a:p>
      </dgm:t>
    </dgm:pt>
    <dgm:pt modelId="{B0EC4684-D6B2-4692-BC75-513278C26754}" type="parTrans" cxnId="{AC33E1E4-8B80-4851-B4F6-7C9E3E9DF3C1}">
      <dgm:prSet/>
      <dgm:spPr/>
      <dgm:t>
        <a:bodyPr/>
        <a:lstStyle/>
        <a:p>
          <a:endParaRPr lang="en-US"/>
        </a:p>
      </dgm:t>
    </dgm:pt>
    <dgm:pt modelId="{0DBFDA08-6885-4B23-BB93-A452CDB284B7}" type="sibTrans" cxnId="{AC33E1E4-8B80-4851-B4F6-7C9E3E9DF3C1}">
      <dgm:prSet/>
      <dgm:spPr/>
      <dgm:t>
        <a:bodyPr/>
        <a:lstStyle/>
        <a:p>
          <a:endParaRPr lang="en-US"/>
        </a:p>
      </dgm:t>
    </dgm:pt>
    <dgm:pt modelId="{E94689C0-BA01-43A1-80ED-091A54A7BD09}" type="pres">
      <dgm:prSet presAssocID="{5054286D-09EE-448D-A653-D9B17151F2F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FB544E-E3E6-47CC-AEC0-1BF058C79FD3}" type="pres">
      <dgm:prSet presAssocID="{D707673F-E1FE-42EC-A862-3F7498BE6A17}" presName="centerShape" presStyleLbl="node0" presStyleIdx="0" presStyleCnt="1"/>
      <dgm:spPr/>
      <dgm:t>
        <a:bodyPr/>
        <a:lstStyle/>
        <a:p>
          <a:endParaRPr lang="en-US"/>
        </a:p>
      </dgm:t>
    </dgm:pt>
    <dgm:pt modelId="{024678EB-7537-4B10-9884-405059E68285}" type="pres">
      <dgm:prSet presAssocID="{90222938-65CE-4D81-83C3-926E8B8BE1B2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7B204BE1-5F6F-4F7B-B8B9-BA92E136D6C6}" type="pres">
      <dgm:prSet presAssocID="{84979278-A137-40EB-AAAD-F83A341CA08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E457C-323C-48EA-B494-D95532BB3AE0}" type="pres">
      <dgm:prSet presAssocID="{13981FA4-307A-460E-855A-8A2DB1DDF9F5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1655521-FF2D-4107-9129-88942D3DD118}" type="pres">
      <dgm:prSet presAssocID="{25F392EE-1F9F-4F2C-8573-5D8E0476067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CEAA7-2E19-424A-9C65-9B6EA90E064B}" type="pres">
      <dgm:prSet presAssocID="{9458B8A6-BD73-464B-87C7-1CC2BFFA6748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A7B10F5C-3BC8-497A-A9E8-20F1D6370DC1}" type="pres">
      <dgm:prSet presAssocID="{A30BB722-35CD-4257-9C77-0A56218D5A4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53B3BE-C73B-4983-836B-16CB585F24CC}" type="presOf" srcId="{D707673F-E1FE-42EC-A862-3F7498BE6A17}" destId="{E5FB544E-E3E6-47CC-AEC0-1BF058C79FD3}" srcOrd="0" destOrd="0" presId="urn:microsoft.com/office/officeart/2005/8/layout/radial4"/>
    <dgm:cxn modelId="{42877538-DD57-4F2A-BA85-5C01D46C39FD}" srcId="{25F392EE-1F9F-4F2C-8573-5D8E0476067C}" destId="{14341393-BDA3-4993-88BA-D21841318D19}" srcOrd="0" destOrd="0" parTransId="{B2B0FB30-2DF0-4ECC-8249-82578F957494}" sibTransId="{2C787952-9DDF-40E6-B8D0-4D58FF71A2AB}"/>
    <dgm:cxn modelId="{99A46889-9BF4-41AF-A6CA-695452D96F8C}" type="presOf" srcId="{C107A14C-A941-424B-84A2-72DC4AD728F5}" destId="{A7B10F5C-3BC8-497A-A9E8-20F1D6370DC1}" srcOrd="0" destOrd="1" presId="urn:microsoft.com/office/officeart/2005/8/layout/radial4"/>
    <dgm:cxn modelId="{7B0424E6-2FF9-46AA-A058-A860FD5DFB3A}" srcId="{84979278-A137-40EB-AAAD-F83A341CA089}" destId="{14164F20-01F4-4CD7-8ADD-398756DC3E01}" srcOrd="0" destOrd="0" parTransId="{B7995C33-AF32-4991-BAD1-FE7CA385DDF1}" sibTransId="{DD760D42-96C1-4618-995B-0FB8FE9C2C93}"/>
    <dgm:cxn modelId="{F487ECD9-D916-4DAC-8E9D-A819836D6560}" type="presOf" srcId="{B7A5CAA8-80EC-4E99-A2A8-E7573B425E90}" destId="{7B204BE1-5F6F-4F7B-B8B9-BA92E136D6C6}" srcOrd="0" destOrd="3" presId="urn:microsoft.com/office/officeart/2005/8/layout/radial4"/>
    <dgm:cxn modelId="{F45BA249-E840-460B-A4B4-D3F40BCBEBBC}" srcId="{D707673F-E1FE-42EC-A862-3F7498BE6A17}" destId="{25F392EE-1F9F-4F2C-8573-5D8E0476067C}" srcOrd="1" destOrd="0" parTransId="{13981FA4-307A-460E-855A-8A2DB1DDF9F5}" sibTransId="{020951FE-395B-4A1A-875F-F7DE03748B6B}"/>
    <dgm:cxn modelId="{32DCA4F6-BB00-464E-B75B-2C5D975D06AB}" srcId="{5054286D-09EE-448D-A653-D9B17151F2FA}" destId="{D707673F-E1FE-42EC-A862-3F7498BE6A17}" srcOrd="0" destOrd="0" parTransId="{020BB0BF-C6AE-4284-AA79-0B3FEC9C955C}" sibTransId="{C26A488B-942D-4BF6-B6C8-A154E0F2A634}"/>
    <dgm:cxn modelId="{A844E57D-7DB2-4E66-AB61-83C54882EF49}" type="presOf" srcId="{14341393-BDA3-4993-88BA-D21841318D19}" destId="{E1655521-FF2D-4107-9129-88942D3DD118}" srcOrd="0" destOrd="1" presId="urn:microsoft.com/office/officeart/2005/8/layout/radial4"/>
    <dgm:cxn modelId="{9F506A68-B8D5-4F4C-9757-E84E2EEF4A4C}" srcId="{D707673F-E1FE-42EC-A862-3F7498BE6A17}" destId="{84979278-A137-40EB-AAAD-F83A341CA089}" srcOrd="0" destOrd="0" parTransId="{90222938-65CE-4D81-83C3-926E8B8BE1B2}" sibTransId="{773F70EC-2CFE-4075-895C-12A10D000430}"/>
    <dgm:cxn modelId="{2409E902-F194-4E02-9313-292D0D7E2DDD}" srcId="{D707673F-E1FE-42EC-A862-3F7498BE6A17}" destId="{A30BB722-35CD-4257-9C77-0A56218D5A4B}" srcOrd="2" destOrd="0" parTransId="{9458B8A6-BD73-464B-87C7-1CC2BFFA6748}" sibTransId="{67B552CC-E850-4E26-9767-B1D9F8FF26DA}"/>
    <dgm:cxn modelId="{E95EFC20-337E-4C9B-92E3-C531816EBB6C}" type="presOf" srcId="{25F392EE-1F9F-4F2C-8573-5D8E0476067C}" destId="{E1655521-FF2D-4107-9129-88942D3DD118}" srcOrd="0" destOrd="0" presId="urn:microsoft.com/office/officeart/2005/8/layout/radial4"/>
    <dgm:cxn modelId="{0FB6E702-B0E9-4CC1-B25A-FF199197B6AC}" type="presOf" srcId="{A30BB722-35CD-4257-9C77-0A56218D5A4B}" destId="{A7B10F5C-3BC8-497A-A9E8-20F1D6370DC1}" srcOrd="0" destOrd="0" presId="urn:microsoft.com/office/officeart/2005/8/layout/radial4"/>
    <dgm:cxn modelId="{3D9DE5A6-6234-4DBF-8F90-C97D0954229D}" type="presOf" srcId="{A8E44882-6C1E-4574-B041-C73711B4954D}" destId="{E1655521-FF2D-4107-9129-88942D3DD118}" srcOrd="0" destOrd="2" presId="urn:microsoft.com/office/officeart/2005/8/layout/radial4"/>
    <dgm:cxn modelId="{A3356821-7EA6-4F09-A4CC-CE9B7CDA09C7}" type="presOf" srcId="{14164F20-01F4-4CD7-8ADD-398756DC3E01}" destId="{7B204BE1-5F6F-4F7B-B8B9-BA92E136D6C6}" srcOrd="0" destOrd="1" presId="urn:microsoft.com/office/officeart/2005/8/layout/radial4"/>
    <dgm:cxn modelId="{2EAAAA60-B5A4-4223-996B-1775966EA0F7}" type="presOf" srcId="{9458B8A6-BD73-464B-87C7-1CC2BFFA6748}" destId="{9D6CEAA7-2E19-424A-9C65-9B6EA90E064B}" srcOrd="0" destOrd="0" presId="urn:microsoft.com/office/officeart/2005/8/layout/radial4"/>
    <dgm:cxn modelId="{3947EA14-C303-416A-832C-572FAB4CA1D2}" type="presOf" srcId="{B87C6B62-E77B-476B-A448-4D15FC9C38CE}" destId="{7B204BE1-5F6F-4F7B-B8B9-BA92E136D6C6}" srcOrd="0" destOrd="2" presId="urn:microsoft.com/office/officeart/2005/8/layout/radial4"/>
    <dgm:cxn modelId="{AC33E1E4-8B80-4851-B4F6-7C9E3E9DF3C1}" srcId="{25F392EE-1F9F-4F2C-8573-5D8E0476067C}" destId="{A8E44882-6C1E-4574-B041-C73711B4954D}" srcOrd="1" destOrd="0" parTransId="{B0EC4684-D6B2-4692-BC75-513278C26754}" sibTransId="{0DBFDA08-6885-4B23-BB93-A452CDB284B7}"/>
    <dgm:cxn modelId="{57E41848-12D5-457E-A10A-100842550BBA}" srcId="{84979278-A137-40EB-AAAD-F83A341CA089}" destId="{B87C6B62-E77B-476B-A448-4D15FC9C38CE}" srcOrd="1" destOrd="0" parTransId="{20EF2D1F-605E-4D0F-8458-837882514B0D}" sibTransId="{0806F817-9219-42B9-BD4E-FC51E2B2FB01}"/>
    <dgm:cxn modelId="{306E3BB1-8B99-4BE8-921D-8C2CFFF7A7D4}" srcId="{84979278-A137-40EB-AAAD-F83A341CA089}" destId="{B7A5CAA8-80EC-4E99-A2A8-E7573B425E90}" srcOrd="2" destOrd="0" parTransId="{AF2CB7AF-F6C2-4B6A-882E-9AF088713104}" sibTransId="{5B2B2F7C-2FF6-4587-A6EE-622E7C02CF52}"/>
    <dgm:cxn modelId="{2A6D56E7-F43E-4393-AB61-7479F1D77A52}" srcId="{A30BB722-35CD-4257-9C77-0A56218D5A4B}" destId="{C107A14C-A941-424B-84A2-72DC4AD728F5}" srcOrd="0" destOrd="0" parTransId="{1C344AA9-CDC8-402E-AA2A-3B2F17C8E38B}" sibTransId="{BC262BBE-4ACC-48D0-A3B6-EC91F4B4E211}"/>
    <dgm:cxn modelId="{B7D0E0A6-5E14-44BA-BD3C-4B9A78FDC223}" type="presOf" srcId="{84979278-A137-40EB-AAAD-F83A341CA089}" destId="{7B204BE1-5F6F-4F7B-B8B9-BA92E136D6C6}" srcOrd="0" destOrd="0" presId="urn:microsoft.com/office/officeart/2005/8/layout/radial4"/>
    <dgm:cxn modelId="{0CEB2045-87F9-4653-954C-759BCE97F747}" type="presOf" srcId="{D6D6A1EB-8E36-4717-B199-44CB0A2075A6}" destId="{A7B10F5C-3BC8-497A-A9E8-20F1D6370DC1}" srcOrd="0" destOrd="2" presId="urn:microsoft.com/office/officeart/2005/8/layout/radial4"/>
    <dgm:cxn modelId="{CDF2061E-9CDB-4291-9061-385B9DD7240F}" srcId="{A30BB722-35CD-4257-9C77-0A56218D5A4B}" destId="{D6D6A1EB-8E36-4717-B199-44CB0A2075A6}" srcOrd="1" destOrd="0" parTransId="{B576C999-D2C7-4840-BFF1-8FE2972E2254}" sibTransId="{5662A45A-9E0C-4694-8ADD-C86B40C137DB}"/>
    <dgm:cxn modelId="{68B9DF10-04A1-42E0-9120-B9EB8CD0857C}" type="presOf" srcId="{13981FA4-307A-460E-855A-8A2DB1DDF9F5}" destId="{F77E457C-323C-48EA-B494-D95532BB3AE0}" srcOrd="0" destOrd="0" presId="urn:microsoft.com/office/officeart/2005/8/layout/radial4"/>
    <dgm:cxn modelId="{3E41FB83-B6E7-45AF-8026-89D750D14D27}" type="presOf" srcId="{5054286D-09EE-448D-A653-D9B17151F2FA}" destId="{E94689C0-BA01-43A1-80ED-091A54A7BD09}" srcOrd="0" destOrd="0" presId="urn:microsoft.com/office/officeart/2005/8/layout/radial4"/>
    <dgm:cxn modelId="{8FB84FAE-253F-4503-B5B0-20292E354F57}" type="presOf" srcId="{90222938-65CE-4D81-83C3-926E8B8BE1B2}" destId="{024678EB-7537-4B10-9884-405059E68285}" srcOrd="0" destOrd="0" presId="urn:microsoft.com/office/officeart/2005/8/layout/radial4"/>
    <dgm:cxn modelId="{2CB665BE-47A6-4116-ACD2-86F5DF4E7461}" type="presParOf" srcId="{E94689C0-BA01-43A1-80ED-091A54A7BD09}" destId="{E5FB544E-E3E6-47CC-AEC0-1BF058C79FD3}" srcOrd="0" destOrd="0" presId="urn:microsoft.com/office/officeart/2005/8/layout/radial4"/>
    <dgm:cxn modelId="{8B95A23D-B140-471E-B0C1-C179D4F88B4A}" type="presParOf" srcId="{E94689C0-BA01-43A1-80ED-091A54A7BD09}" destId="{024678EB-7537-4B10-9884-405059E68285}" srcOrd="1" destOrd="0" presId="urn:microsoft.com/office/officeart/2005/8/layout/radial4"/>
    <dgm:cxn modelId="{2FC4D665-D0A9-49B6-9B90-3ECB4345AB00}" type="presParOf" srcId="{E94689C0-BA01-43A1-80ED-091A54A7BD09}" destId="{7B204BE1-5F6F-4F7B-B8B9-BA92E136D6C6}" srcOrd="2" destOrd="0" presId="urn:microsoft.com/office/officeart/2005/8/layout/radial4"/>
    <dgm:cxn modelId="{F0B61F1F-CC05-455E-A07A-C3C06293E933}" type="presParOf" srcId="{E94689C0-BA01-43A1-80ED-091A54A7BD09}" destId="{F77E457C-323C-48EA-B494-D95532BB3AE0}" srcOrd="3" destOrd="0" presId="urn:microsoft.com/office/officeart/2005/8/layout/radial4"/>
    <dgm:cxn modelId="{F672BDA7-F13E-47E7-BC01-80723476A980}" type="presParOf" srcId="{E94689C0-BA01-43A1-80ED-091A54A7BD09}" destId="{E1655521-FF2D-4107-9129-88942D3DD118}" srcOrd="4" destOrd="0" presId="urn:microsoft.com/office/officeart/2005/8/layout/radial4"/>
    <dgm:cxn modelId="{DD884457-66A2-4625-A4E2-4EB5F27E3A5D}" type="presParOf" srcId="{E94689C0-BA01-43A1-80ED-091A54A7BD09}" destId="{9D6CEAA7-2E19-424A-9C65-9B6EA90E064B}" srcOrd="5" destOrd="0" presId="urn:microsoft.com/office/officeart/2005/8/layout/radial4"/>
    <dgm:cxn modelId="{0F42BF64-3424-4BF5-8266-0767E4F82077}" type="presParOf" srcId="{E94689C0-BA01-43A1-80ED-091A54A7BD09}" destId="{A7B10F5C-3BC8-497A-A9E8-20F1D6370DC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955DAC5-92BA-4080-BBFD-2F792CF1669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60F94-518B-4275-B826-DA2E711A1A67}">
      <dgm:prSet phldrT="[Text]"/>
      <dgm:spPr/>
      <dgm:t>
        <a:bodyPr/>
        <a:lstStyle/>
        <a:p>
          <a:r>
            <a:rPr lang="id-ID" b="1" dirty="0" smtClean="0"/>
            <a:t>Promo</a:t>
          </a:r>
          <a:r>
            <a:rPr lang="id-ID" dirty="0" smtClean="0"/>
            <a:t>:</a:t>
          </a:r>
          <a:endParaRPr lang="en-US" dirty="0"/>
        </a:p>
      </dgm:t>
    </dgm:pt>
    <dgm:pt modelId="{5E1A5611-8251-44AF-8259-90D1AE7C0E58}" type="parTrans" cxnId="{A5DED29D-5B78-4B16-8278-CEC35A2339B1}">
      <dgm:prSet/>
      <dgm:spPr/>
      <dgm:t>
        <a:bodyPr/>
        <a:lstStyle/>
        <a:p>
          <a:endParaRPr lang="en-US"/>
        </a:p>
      </dgm:t>
    </dgm:pt>
    <dgm:pt modelId="{F2F2DD94-322D-4438-A5A9-DA75D6ECFE3B}" type="sibTrans" cxnId="{A5DED29D-5B78-4B16-8278-CEC35A2339B1}">
      <dgm:prSet/>
      <dgm:spPr/>
      <dgm:t>
        <a:bodyPr/>
        <a:lstStyle/>
        <a:p>
          <a:endParaRPr lang="en-US"/>
        </a:p>
      </dgm:t>
    </dgm:pt>
    <dgm:pt modelId="{5EF3B2FE-C19E-4EB7-BE0E-2ED4B250B3EF}">
      <dgm:prSet phldrT="[Text]"/>
      <dgm:spPr/>
      <dgm:t>
        <a:bodyPr/>
        <a:lstStyle/>
        <a:p>
          <a:r>
            <a:rPr lang="id-ID" b="1" dirty="0" smtClean="0"/>
            <a:t>Submission</a:t>
          </a:r>
          <a:r>
            <a:rPr lang="id-ID" dirty="0" smtClean="0"/>
            <a:t>:</a:t>
          </a:r>
          <a:endParaRPr lang="en-US" dirty="0"/>
        </a:p>
      </dgm:t>
    </dgm:pt>
    <dgm:pt modelId="{30E20312-F966-44CD-B888-E9D89AA20C90}" type="parTrans" cxnId="{D667D874-3F0C-42E5-80AE-885764694AA1}">
      <dgm:prSet/>
      <dgm:spPr/>
      <dgm:t>
        <a:bodyPr/>
        <a:lstStyle/>
        <a:p>
          <a:endParaRPr lang="en-US"/>
        </a:p>
      </dgm:t>
    </dgm:pt>
    <dgm:pt modelId="{BFACB233-E2CF-46EA-9FC4-3E17C2BF2686}" type="sibTrans" cxnId="{D667D874-3F0C-42E5-80AE-885764694AA1}">
      <dgm:prSet/>
      <dgm:spPr/>
      <dgm:t>
        <a:bodyPr/>
        <a:lstStyle/>
        <a:p>
          <a:endParaRPr lang="en-US"/>
        </a:p>
      </dgm:t>
    </dgm:pt>
    <dgm:pt modelId="{39D2E644-9DCD-4D04-82BD-7F656E00BBDF}">
      <dgm:prSet phldrT="[Text]"/>
      <dgm:spPr/>
      <dgm:t>
        <a:bodyPr/>
        <a:lstStyle/>
        <a:p>
          <a:r>
            <a:rPr lang="id-ID" b="1" dirty="0" smtClean="0"/>
            <a:t>Amplification</a:t>
          </a:r>
          <a:r>
            <a:rPr lang="id-ID" dirty="0" smtClean="0"/>
            <a:t>:</a:t>
          </a:r>
          <a:endParaRPr lang="en-US" dirty="0"/>
        </a:p>
      </dgm:t>
    </dgm:pt>
    <dgm:pt modelId="{D838C7C4-E0EF-4B58-86D4-D456353CFA6A}" type="parTrans" cxnId="{C7A220CC-2E81-4BFD-A1EE-FF29D936D508}">
      <dgm:prSet/>
      <dgm:spPr/>
      <dgm:t>
        <a:bodyPr/>
        <a:lstStyle/>
        <a:p>
          <a:endParaRPr lang="en-US"/>
        </a:p>
      </dgm:t>
    </dgm:pt>
    <dgm:pt modelId="{CC553D00-22AF-4D80-AC3B-9A81FA2C5901}" type="sibTrans" cxnId="{C7A220CC-2E81-4BFD-A1EE-FF29D936D508}">
      <dgm:prSet/>
      <dgm:spPr/>
      <dgm:t>
        <a:bodyPr/>
        <a:lstStyle/>
        <a:p>
          <a:endParaRPr lang="en-US"/>
        </a:p>
      </dgm:t>
    </dgm:pt>
    <dgm:pt modelId="{AEBDAFB4-F4BC-4294-9B8E-1D39F10E4269}">
      <dgm:prSet phldrT="[Text]"/>
      <dgm:spPr/>
      <dgm:t>
        <a:bodyPr/>
        <a:lstStyle/>
        <a:p>
          <a:r>
            <a:rPr lang="id-ID" b="1" dirty="0" smtClean="0"/>
            <a:t>Winner(s)</a:t>
          </a:r>
          <a:r>
            <a:rPr lang="id-ID" dirty="0" smtClean="0"/>
            <a:t>:</a:t>
          </a:r>
          <a:endParaRPr lang="en-US" dirty="0"/>
        </a:p>
      </dgm:t>
    </dgm:pt>
    <dgm:pt modelId="{DC833083-1D22-4F8F-8264-5BA47C7CF5BA}" type="parTrans" cxnId="{47D51E84-42A6-46C2-B964-A506042048DF}">
      <dgm:prSet/>
      <dgm:spPr/>
      <dgm:t>
        <a:bodyPr/>
        <a:lstStyle/>
        <a:p>
          <a:endParaRPr lang="en-US"/>
        </a:p>
      </dgm:t>
    </dgm:pt>
    <dgm:pt modelId="{6988BCD2-A737-413C-8570-ACC893C5A117}" type="sibTrans" cxnId="{47D51E84-42A6-46C2-B964-A506042048DF}">
      <dgm:prSet/>
      <dgm:spPr/>
      <dgm:t>
        <a:bodyPr/>
        <a:lstStyle/>
        <a:p>
          <a:endParaRPr lang="en-US"/>
        </a:p>
      </dgm:t>
    </dgm:pt>
    <dgm:pt modelId="{E6A5E990-4EBF-486D-886F-AE737C553543}">
      <dgm:prSet phldrT="[Text]"/>
      <dgm:spPr/>
      <dgm:t>
        <a:bodyPr/>
        <a:lstStyle/>
        <a:p>
          <a:r>
            <a:rPr lang="id-ID" dirty="0" smtClean="0"/>
            <a:t>Facebook Ads</a:t>
          </a:r>
          <a:endParaRPr lang="en-US" dirty="0"/>
        </a:p>
      </dgm:t>
    </dgm:pt>
    <dgm:pt modelId="{56648B9F-601B-4EBF-8310-11F6C40830A3}" type="parTrans" cxnId="{79D32657-4A71-43A3-9E15-13DCA881FE41}">
      <dgm:prSet/>
      <dgm:spPr/>
      <dgm:t>
        <a:bodyPr/>
        <a:lstStyle/>
        <a:p>
          <a:endParaRPr lang="en-US"/>
        </a:p>
      </dgm:t>
    </dgm:pt>
    <dgm:pt modelId="{89C828DA-5CC6-4AA8-9A06-826A00DFA197}" type="sibTrans" cxnId="{79D32657-4A71-43A3-9E15-13DCA881FE41}">
      <dgm:prSet/>
      <dgm:spPr/>
      <dgm:t>
        <a:bodyPr/>
        <a:lstStyle/>
        <a:p>
          <a:endParaRPr lang="en-US"/>
        </a:p>
      </dgm:t>
    </dgm:pt>
    <dgm:pt modelId="{F826F66D-E5F7-4EBF-B92D-4E59F79C2E98}">
      <dgm:prSet phldrT="[Text]"/>
      <dgm:spPr/>
      <dgm:t>
        <a:bodyPr/>
        <a:lstStyle/>
        <a:p>
          <a:r>
            <a:rPr lang="id-ID" dirty="0" smtClean="0"/>
            <a:t>Twitter Influencer</a:t>
          </a:r>
          <a:endParaRPr lang="en-US" dirty="0"/>
        </a:p>
      </dgm:t>
    </dgm:pt>
    <dgm:pt modelId="{070FD858-036B-4299-8DAA-06640D76472C}" type="parTrans" cxnId="{FD58FF13-A1C3-4D2B-B22D-8DF5FF006166}">
      <dgm:prSet/>
      <dgm:spPr/>
      <dgm:t>
        <a:bodyPr/>
        <a:lstStyle/>
        <a:p>
          <a:endParaRPr lang="en-US"/>
        </a:p>
      </dgm:t>
    </dgm:pt>
    <dgm:pt modelId="{4E9D030E-5158-48F6-ACD4-E646D33FD566}" type="sibTrans" cxnId="{FD58FF13-A1C3-4D2B-B22D-8DF5FF006166}">
      <dgm:prSet/>
      <dgm:spPr/>
      <dgm:t>
        <a:bodyPr/>
        <a:lstStyle/>
        <a:p>
          <a:endParaRPr lang="en-US"/>
        </a:p>
      </dgm:t>
    </dgm:pt>
    <dgm:pt modelId="{26AFB47C-66CB-4573-AB06-0D6E3FE48BCB}">
      <dgm:prSet phldrT="[Text]"/>
      <dgm:spPr/>
      <dgm:t>
        <a:bodyPr/>
        <a:lstStyle/>
        <a:p>
          <a:r>
            <a:rPr lang="id-ID" dirty="0" smtClean="0"/>
            <a:t>Menjawab dengan mention @electronic_city dan tagar tertentu</a:t>
          </a:r>
          <a:endParaRPr lang="en-US" dirty="0"/>
        </a:p>
      </dgm:t>
    </dgm:pt>
    <dgm:pt modelId="{D43FE774-AAEF-4A7A-AA31-C1FA4F61FD3C}" type="parTrans" cxnId="{EBF7ED73-659F-4475-8FA5-2CDDAA0A3BB1}">
      <dgm:prSet/>
      <dgm:spPr/>
      <dgm:t>
        <a:bodyPr/>
        <a:lstStyle/>
        <a:p>
          <a:endParaRPr lang="en-US"/>
        </a:p>
      </dgm:t>
    </dgm:pt>
    <dgm:pt modelId="{E4BB9591-DB14-47C8-A7DD-638D5CE94814}" type="sibTrans" cxnId="{EBF7ED73-659F-4475-8FA5-2CDDAA0A3BB1}">
      <dgm:prSet/>
      <dgm:spPr/>
      <dgm:t>
        <a:bodyPr/>
        <a:lstStyle/>
        <a:p>
          <a:endParaRPr lang="en-US"/>
        </a:p>
      </dgm:t>
    </dgm:pt>
    <dgm:pt modelId="{329693BC-43DA-4AD9-8CE0-2B543CDB7F2C}">
      <dgm:prSet phldrT="[Text]"/>
      <dgm:spPr/>
      <dgm:t>
        <a:bodyPr/>
        <a:lstStyle/>
        <a:p>
          <a:r>
            <a:rPr lang="id-ID" dirty="0" smtClean="0"/>
            <a:t>Share link video</a:t>
          </a:r>
          <a:endParaRPr lang="en-US" dirty="0"/>
        </a:p>
      </dgm:t>
    </dgm:pt>
    <dgm:pt modelId="{52333E9C-AEDC-4A44-B688-EDE39838A64D}" type="parTrans" cxnId="{0EB9EA45-0C60-4D62-87AF-1EA44DEFE841}">
      <dgm:prSet/>
      <dgm:spPr/>
      <dgm:t>
        <a:bodyPr/>
        <a:lstStyle/>
        <a:p>
          <a:endParaRPr lang="en-US"/>
        </a:p>
      </dgm:t>
    </dgm:pt>
    <dgm:pt modelId="{96D74FC7-1506-4B23-AC17-F738732268A8}" type="sibTrans" cxnId="{0EB9EA45-0C60-4D62-87AF-1EA44DEFE841}">
      <dgm:prSet/>
      <dgm:spPr/>
      <dgm:t>
        <a:bodyPr/>
        <a:lstStyle/>
        <a:p>
          <a:endParaRPr lang="en-US"/>
        </a:p>
      </dgm:t>
    </dgm:pt>
    <dgm:pt modelId="{FD47E7E4-5CF5-437B-AC04-5B30DBED4748}">
      <dgm:prSet phldrT="[Text]"/>
      <dgm:spPr/>
      <dgm:t>
        <a:bodyPr/>
        <a:lstStyle/>
        <a:p>
          <a:r>
            <a:rPr lang="id-ID" dirty="0" smtClean="0"/>
            <a:t>Pemenang harian/mingguan yang bersifat beruntung</a:t>
          </a:r>
          <a:endParaRPr lang="en-US" dirty="0"/>
        </a:p>
      </dgm:t>
    </dgm:pt>
    <dgm:pt modelId="{2B390ACD-FB08-4C8C-A351-9E561365F461}" type="parTrans" cxnId="{4E0F466B-8A7F-4BF7-BEC8-EB2DCC3144CA}">
      <dgm:prSet/>
      <dgm:spPr/>
      <dgm:t>
        <a:bodyPr/>
        <a:lstStyle/>
        <a:p>
          <a:endParaRPr lang="en-US"/>
        </a:p>
      </dgm:t>
    </dgm:pt>
    <dgm:pt modelId="{A6B029B4-5683-467B-96B1-DA6B3755FEA0}" type="sibTrans" cxnId="{4E0F466B-8A7F-4BF7-BEC8-EB2DCC3144CA}">
      <dgm:prSet/>
      <dgm:spPr/>
      <dgm:t>
        <a:bodyPr/>
        <a:lstStyle/>
        <a:p>
          <a:endParaRPr lang="en-US"/>
        </a:p>
      </dgm:t>
    </dgm:pt>
    <dgm:pt modelId="{5A8BDD27-EF98-4390-81C7-3084CB67CE6E}">
      <dgm:prSet phldrT="[Text]"/>
      <dgm:spPr/>
      <dgm:t>
        <a:bodyPr/>
        <a:lstStyle/>
        <a:p>
          <a:r>
            <a:rPr lang="id-ID" dirty="0" smtClean="0"/>
            <a:t>Ads Network</a:t>
          </a:r>
          <a:endParaRPr lang="en-US" dirty="0"/>
        </a:p>
      </dgm:t>
    </dgm:pt>
    <dgm:pt modelId="{6005C558-14DD-4198-9758-FA0E9FF6C7F5}" type="parTrans" cxnId="{801E7D90-3192-4FB8-958F-1C6FB800D31B}">
      <dgm:prSet/>
      <dgm:spPr/>
      <dgm:t>
        <a:bodyPr/>
        <a:lstStyle/>
        <a:p>
          <a:endParaRPr lang="en-US"/>
        </a:p>
      </dgm:t>
    </dgm:pt>
    <dgm:pt modelId="{F0832D96-BCF8-4FD8-A5A2-9835BA7E6DCC}" type="sibTrans" cxnId="{801E7D90-3192-4FB8-958F-1C6FB800D31B}">
      <dgm:prSet/>
      <dgm:spPr/>
      <dgm:t>
        <a:bodyPr/>
        <a:lstStyle/>
        <a:p>
          <a:endParaRPr lang="en-US"/>
        </a:p>
      </dgm:t>
    </dgm:pt>
    <dgm:pt modelId="{E61FF02F-3E63-4DD4-B48C-876B6BD3B27B}" type="pres">
      <dgm:prSet presAssocID="{3955DAC5-92BA-4080-BBFD-2F792CF1669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8DE402-053C-4ECD-B33C-BEE1D719AD60}" type="pres">
      <dgm:prSet presAssocID="{7B960F94-518B-4275-B826-DA2E711A1A6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117A1-CB31-420C-BAC4-D3ADA963DADD}" type="pres">
      <dgm:prSet presAssocID="{F2F2DD94-322D-4438-A5A9-DA75D6ECFE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47123D2-9D09-4786-9CA3-46051A6E5363}" type="pres">
      <dgm:prSet presAssocID="{F2F2DD94-322D-4438-A5A9-DA75D6ECFE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7881086-FBDE-4FE0-B32F-0F5A679279D1}" type="pres">
      <dgm:prSet presAssocID="{5EF3B2FE-C19E-4EB7-BE0E-2ED4B250B3E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6BA349-B2E5-4694-9A3A-F03842E468A3}" type="pres">
      <dgm:prSet presAssocID="{BFACB233-E2CF-46EA-9FC4-3E17C2BF268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EE4086B-AB5F-40A0-8064-1D447CD7B7A1}" type="pres">
      <dgm:prSet presAssocID="{BFACB233-E2CF-46EA-9FC4-3E17C2BF268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BAEDA36-8E3C-4064-9E51-D9153E9BBF42}" type="pres">
      <dgm:prSet presAssocID="{39D2E644-9DCD-4D04-82BD-7F656E00BB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6386-F921-48FC-A39A-5C2220F99225}" type="pres">
      <dgm:prSet presAssocID="{CC553D00-22AF-4D80-AC3B-9A81FA2C590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C3DE40B0-AB51-4184-BD36-B22A72D3F918}" type="pres">
      <dgm:prSet presAssocID="{CC553D00-22AF-4D80-AC3B-9A81FA2C5901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5E82B18-7CA6-49C6-B8C8-5BB35F08B746}" type="pres">
      <dgm:prSet presAssocID="{AEBDAFB4-F4BC-4294-9B8E-1D39F10E42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18B832-A6B1-4CA2-94F1-BC12D8CAFCC1}" type="presOf" srcId="{F2F2DD94-322D-4438-A5A9-DA75D6ECFE3B}" destId="{747123D2-9D09-4786-9CA3-46051A6E5363}" srcOrd="1" destOrd="0" presId="urn:microsoft.com/office/officeart/2005/8/layout/process5"/>
    <dgm:cxn modelId="{4E0F466B-8A7F-4BF7-BEC8-EB2DCC3144CA}" srcId="{AEBDAFB4-F4BC-4294-9B8E-1D39F10E4269}" destId="{FD47E7E4-5CF5-437B-AC04-5B30DBED4748}" srcOrd="0" destOrd="0" parTransId="{2B390ACD-FB08-4C8C-A351-9E561365F461}" sibTransId="{A6B029B4-5683-467B-96B1-DA6B3755FEA0}"/>
    <dgm:cxn modelId="{C2F8428A-3174-4FE1-9846-4279925E6147}" type="presOf" srcId="{AEBDAFB4-F4BC-4294-9B8E-1D39F10E4269}" destId="{95E82B18-7CA6-49C6-B8C8-5BB35F08B746}" srcOrd="0" destOrd="0" presId="urn:microsoft.com/office/officeart/2005/8/layout/process5"/>
    <dgm:cxn modelId="{13F35EEC-39B8-44A3-BE83-6146272B7696}" type="presOf" srcId="{39D2E644-9DCD-4D04-82BD-7F656E00BBDF}" destId="{6BAEDA36-8E3C-4064-9E51-D9153E9BBF42}" srcOrd="0" destOrd="0" presId="urn:microsoft.com/office/officeart/2005/8/layout/process5"/>
    <dgm:cxn modelId="{F241F2EC-BDCC-43FF-9A64-387B938CFB72}" type="presOf" srcId="{F826F66D-E5F7-4EBF-B92D-4E59F79C2E98}" destId="{188DE402-053C-4ECD-B33C-BEE1D719AD60}" srcOrd="0" destOrd="2" presId="urn:microsoft.com/office/officeart/2005/8/layout/process5"/>
    <dgm:cxn modelId="{47D51E84-42A6-46C2-B964-A506042048DF}" srcId="{3955DAC5-92BA-4080-BBFD-2F792CF1669F}" destId="{AEBDAFB4-F4BC-4294-9B8E-1D39F10E4269}" srcOrd="3" destOrd="0" parTransId="{DC833083-1D22-4F8F-8264-5BA47C7CF5BA}" sibTransId="{6988BCD2-A737-413C-8570-ACC893C5A117}"/>
    <dgm:cxn modelId="{C7A220CC-2E81-4BFD-A1EE-FF29D936D508}" srcId="{3955DAC5-92BA-4080-BBFD-2F792CF1669F}" destId="{39D2E644-9DCD-4D04-82BD-7F656E00BBDF}" srcOrd="2" destOrd="0" parTransId="{D838C7C4-E0EF-4B58-86D4-D456353CFA6A}" sibTransId="{CC553D00-22AF-4D80-AC3B-9A81FA2C5901}"/>
    <dgm:cxn modelId="{6BC0EC0E-BD5B-40EF-B863-8CE6BC296B7D}" type="presOf" srcId="{5EF3B2FE-C19E-4EB7-BE0E-2ED4B250B3EF}" destId="{E7881086-FBDE-4FE0-B32F-0F5A679279D1}" srcOrd="0" destOrd="0" presId="urn:microsoft.com/office/officeart/2005/8/layout/process5"/>
    <dgm:cxn modelId="{0EB9EA45-0C60-4D62-87AF-1EA44DEFE841}" srcId="{39D2E644-9DCD-4D04-82BD-7F656E00BBDF}" destId="{329693BC-43DA-4AD9-8CE0-2B543CDB7F2C}" srcOrd="0" destOrd="0" parTransId="{52333E9C-AEDC-4A44-B688-EDE39838A64D}" sibTransId="{96D74FC7-1506-4B23-AC17-F738732268A8}"/>
    <dgm:cxn modelId="{BCC08BD4-5815-4360-BFF8-27BD80440A4E}" type="presOf" srcId="{CC553D00-22AF-4D80-AC3B-9A81FA2C5901}" destId="{EA5A6386-F921-48FC-A39A-5C2220F99225}" srcOrd="0" destOrd="0" presId="urn:microsoft.com/office/officeart/2005/8/layout/process5"/>
    <dgm:cxn modelId="{79D32657-4A71-43A3-9E15-13DCA881FE41}" srcId="{7B960F94-518B-4275-B826-DA2E711A1A67}" destId="{E6A5E990-4EBF-486D-886F-AE737C553543}" srcOrd="0" destOrd="0" parTransId="{56648B9F-601B-4EBF-8310-11F6C40830A3}" sibTransId="{89C828DA-5CC6-4AA8-9A06-826A00DFA197}"/>
    <dgm:cxn modelId="{256D96DC-41AA-492F-A851-C1F620C8BE5E}" type="presOf" srcId="{329693BC-43DA-4AD9-8CE0-2B543CDB7F2C}" destId="{6BAEDA36-8E3C-4064-9E51-D9153E9BBF42}" srcOrd="0" destOrd="1" presId="urn:microsoft.com/office/officeart/2005/8/layout/process5"/>
    <dgm:cxn modelId="{2F1BC87E-6733-4F2E-9419-1C5414D24CD7}" type="presOf" srcId="{7B960F94-518B-4275-B826-DA2E711A1A67}" destId="{188DE402-053C-4ECD-B33C-BEE1D719AD60}" srcOrd="0" destOrd="0" presId="urn:microsoft.com/office/officeart/2005/8/layout/process5"/>
    <dgm:cxn modelId="{D667D874-3F0C-42E5-80AE-885764694AA1}" srcId="{3955DAC5-92BA-4080-BBFD-2F792CF1669F}" destId="{5EF3B2FE-C19E-4EB7-BE0E-2ED4B250B3EF}" srcOrd="1" destOrd="0" parTransId="{30E20312-F966-44CD-B888-E9D89AA20C90}" sibTransId="{BFACB233-E2CF-46EA-9FC4-3E17C2BF2686}"/>
    <dgm:cxn modelId="{73DA5E80-41FA-47F7-865D-F58EE998F400}" type="presOf" srcId="{5A8BDD27-EF98-4390-81C7-3084CB67CE6E}" destId="{188DE402-053C-4ECD-B33C-BEE1D719AD60}" srcOrd="0" destOrd="3" presId="urn:microsoft.com/office/officeart/2005/8/layout/process5"/>
    <dgm:cxn modelId="{801E7D90-3192-4FB8-958F-1C6FB800D31B}" srcId="{7B960F94-518B-4275-B826-DA2E711A1A67}" destId="{5A8BDD27-EF98-4390-81C7-3084CB67CE6E}" srcOrd="2" destOrd="0" parTransId="{6005C558-14DD-4198-9758-FA0E9FF6C7F5}" sibTransId="{F0832D96-BCF8-4FD8-A5A2-9835BA7E6DCC}"/>
    <dgm:cxn modelId="{8A09BD5D-0322-43CF-87A0-C6CEC0011470}" type="presOf" srcId="{26AFB47C-66CB-4573-AB06-0D6E3FE48BCB}" destId="{E7881086-FBDE-4FE0-B32F-0F5A679279D1}" srcOrd="0" destOrd="1" presId="urn:microsoft.com/office/officeart/2005/8/layout/process5"/>
    <dgm:cxn modelId="{E0181E16-9E45-4C20-BA6E-2D1550D1B817}" type="presOf" srcId="{FD47E7E4-5CF5-437B-AC04-5B30DBED4748}" destId="{95E82B18-7CA6-49C6-B8C8-5BB35F08B746}" srcOrd="0" destOrd="1" presId="urn:microsoft.com/office/officeart/2005/8/layout/process5"/>
    <dgm:cxn modelId="{FD58FF13-A1C3-4D2B-B22D-8DF5FF006166}" srcId="{7B960F94-518B-4275-B826-DA2E711A1A67}" destId="{F826F66D-E5F7-4EBF-B92D-4E59F79C2E98}" srcOrd="1" destOrd="0" parTransId="{070FD858-036B-4299-8DAA-06640D76472C}" sibTransId="{4E9D030E-5158-48F6-ACD4-E646D33FD566}"/>
    <dgm:cxn modelId="{DC761BD4-0B88-4040-9483-D837A9F40126}" type="presOf" srcId="{F2F2DD94-322D-4438-A5A9-DA75D6ECFE3B}" destId="{494117A1-CB31-420C-BAC4-D3ADA963DADD}" srcOrd="0" destOrd="0" presId="urn:microsoft.com/office/officeart/2005/8/layout/process5"/>
    <dgm:cxn modelId="{60D4D7A8-32FB-4842-A6FF-9EA80A0C62C0}" type="presOf" srcId="{CC553D00-22AF-4D80-AC3B-9A81FA2C5901}" destId="{C3DE40B0-AB51-4184-BD36-B22A72D3F918}" srcOrd="1" destOrd="0" presId="urn:microsoft.com/office/officeart/2005/8/layout/process5"/>
    <dgm:cxn modelId="{DD5864E6-CE5A-467E-BFB1-24DA56F2B264}" type="presOf" srcId="{E6A5E990-4EBF-486D-886F-AE737C553543}" destId="{188DE402-053C-4ECD-B33C-BEE1D719AD60}" srcOrd="0" destOrd="1" presId="urn:microsoft.com/office/officeart/2005/8/layout/process5"/>
    <dgm:cxn modelId="{05AE85F5-D048-44E2-B184-BA27A27DB325}" type="presOf" srcId="{BFACB233-E2CF-46EA-9FC4-3E17C2BF2686}" destId="{BEE4086B-AB5F-40A0-8064-1D447CD7B7A1}" srcOrd="1" destOrd="0" presId="urn:microsoft.com/office/officeart/2005/8/layout/process5"/>
    <dgm:cxn modelId="{A5DED29D-5B78-4B16-8278-CEC35A2339B1}" srcId="{3955DAC5-92BA-4080-BBFD-2F792CF1669F}" destId="{7B960F94-518B-4275-B826-DA2E711A1A67}" srcOrd="0" destOrd="0" parTransId="{5E1A5611-8251-44AF-8259-90D1AE7C0E58}" sibTransId="{F2F2DD94-322D-4438-A5A9-DA75D6ECFE3B}"/>
    <dgm:cxn modelId="{E59E131D-F240-4AED-8FE2-63FB3A015129}" type="presOf" srcId="{BFACB233-E2CF-46EA-9FC4-3E17C2BF2686}" destId="{346BA349-B2E5-4694-9A3A-F03842E468A3}" srcOrd="0" destOrd="0" presId="urn:microsoft.com/office/officeart/2005/8/layout/process5"/>
    <dgm:cxn modelId="{EBF7ED73-659F-4475-8FA5-2CDDAA0A3BB1}" srcId="{5EF3B2FE-C19E-4EB7-BE0E-2ED4B250B3EF}" destId="{26AFB47C-66CB-4573-AB06-0D6E3FE48BCB}" srcOrd="0" destOrd="0" parTransId="{D43FE774-AAEF-4A7A-AA31-C1FA4F61FD3C}" sibTransId="{E4BB9591-DB14-47C8-A7DD-638D5CE94814}"/>
    <dgm:cxn modelId="{4F133106-ABEF-4C37-9467-BDF94CAC6BF6}" type="presOf" srcId="{3955DAC5-92BA-4080-BBFD-2F792CF1669F}" destId="{E61FF02F-3E63-4DD4-B48C-876B6BD3B27B}" srcOrd="0" destOrd="0" presId="urn:microsoft.com/office/officeart/2005/8/layout/process5"/>
    <dgm:cxn modelId="{3658C584-659E-4478-8542-96261301A854}" type="presParOf" srcId="{E61FF02F-3E63-4DD4-B48C-876B6BD3B27B}" destId="{188DE402-053C-4ECD-B33C-BEE1D719AD60}" srcOrd="0" destOrd="0" presId="urn:microsoft.com/office/officeart/2005/8/layout/process5"/>
    <dgm:cxn modelId="{1D8F53AE-4368-4E96-8C8F-5798EF8359D8}" type="presParOf" srcId="{E61FF02F-3E63-4DD4-B48C-876B6BD3B27B}" destId="{494117A1-CB31-420C-BAC4-D3ADA963DADD}" srcOrd="1" destOrd="0" presId="urn:microsoft.com/office/officeart/2005/8/layout/process5"/>
    <dgm:cxn modelId="{267C7316-AEFF-4623-935F-A17350480653}" type="presParOf" srcId="{494117A1-CB31-420C-BAC4-D3ADA963DADD}" destId="{747123D2-9D09-4786-9CA3-46051A6E5363}" srcOrd="0" destOrd="0" presId="urn:microsoft.com/office/officeart/2005/8/layout/process5"/>
    <dgm:cxn modelId="{051A8D55-459C-4399-B461-6BF64CF4A013}" type="presParOf" srcId="{E61FF02F-3E63-4DD4-B48C-876B6BD3B27B}" destId="{E7881086-FBDE-4FE0-B32F-0F5A679279D1}" srcOrd="2" destOrd="0" presId="urn:microsoft.com/office/officeart/2005/8/layout/process5"/>
    <dgm:cxn modelId="{8BC20C9E-8EC1-45E1-AB68-AC2A4F1906DD}" type="presParOf" srcId="{E61FF02F-3E63-4DD4-B48C-876B6BD3B27B}" destId="{346BA349-B2E5-4694-9A3A-F03842E468A3}" srcOrd="3" destOrd="0" presId="urn:microsoft.com/office/officeart/2005/8/layout/process5"/>
    <dgm:cxn modelId="{ADFE61DF-62C8-4526-A05C-DD1D26787170}" type="presParOf" srcId="{346BA349-B2E5-4694-9A3A-F03842E468A3}" destId="{BEE4086B-AB5F-40A0-8064-1D447CD7B7A1}" srcOrd="0" destOrd="0" presId="urn:microsoft.com/office/officeart/2005/8/layout/process5"/>
    <dgm:cxn modelId="{A38D301C-4190-471A-BFF1-5FAAF3584804}" type="presParOf" srcId="{E61FF02F-3E63-4DD4-B48C-876B6BD3B27B}" destId="{6BAEDA36-8E3C-4064-9E51-D9153E9BBF42}" srcOrd="4" destOrd="0" presId="urn:microsoft.com/office/officeart/2005/8/layout/process5"/>
    <dgm:cxn modelId="{D9EB5D15-F30F-416B-BCC9-4495FEBD47A8}" type="presParOf" srcId="{E61FF02F-3E63-4DD4-B48C-876B6BD3B27B}" destId="{EA5A6386-F921-48FC-A39A-5C2220F99225}" srcOrd="5" destOrd="0" presId="urn:microsoft.com/office/officeart/2005/8/layout/process5"/>
    <dgm:cxn modelId="{FA797381-92C7-4AD8-92C6-416AF3B0E4DC}" type="presParOf" srcId="{EA5A6386-F921-48FC-A39A-5C2220F99225}" destId="{C3DE40B0-AB51-4184-BD36-B22A72D3F918}" srcOrd="0" destOrd="0" presId="urn:microsoft.com/office/officeart/2005/8/layout/process5"/>
    <dgm:cxn modelId="{18A8E48A-38E0-4988-B815-ACA3396F4B17}" type="presParOf" srcId="{E61FF02F-3E63-4DD4-B48C-876B6BD3B27B}" destId="{95E82B18-7CA6-49C6-B8C8-5BB35F08B74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55DAC5-92BA-4080-BBFD-2F792CF1669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60F94-518B-4275-B826-DA2E711A1A67}">
      <dgm:prSet phldrT="[Text]"/>
      <dgm:spPr/>
      <dgm:t>
        <a:bodyPr/>
        <a:lstStyle/>
        <a:p>
          <a:r>
            <a:rPr lang="id-ID" b="1" dirty="0" smtClean="0"/>
            <a:t>Promo</a:t>
          </a:r>
          <a:r>
            <a:rPr lang="id-ID" dirty="0" smtClean="0"/>
            <a:t>:</a:t>
          </a:r>
          <a:endParaRPr lang="en-US" dirty="0"/>
        </a:p>
      </dgm:t>
    </dgm:pt>
    <dgm:pt modelId="{5E1A5611-8251-44AF-8259-90D1AE7C0E58}" type="parTrans" cxnId="{A5DED29D-5B78-4B16-8278-CEC35A2339B1}">
      <dgm:prSet/>
      <dgm:spPr/>
      <dgm:t>
        <a:bodyPr/>
        <a:lstStyle/>
        <a:p>
          <a:endParaRPr lang="en-US"/>
        </a:p>
      </dgm:t>
    </dgm:pt>
    <dgm:pt modelId="{F2F2DD94-322D-4438-A5A9-DA75D6ECFE3B}" type="sibTrans" cxnId="{A5DED29D-5B78-4B16-8278-CEC35A2339B1}">
      <dgm:prSet/>
      <dgm:spPr/>
      <dgm:t>
        <a:bodyPr/>
        <a:lstStyle/>
        <a:p>
          <a:endParaRPr lang="en-US"/>
        </a:p>
      </dgm:t>
    </dgm:pt>
    <dgm:pt modelId="{5EF3B2FE-C19E-4EB7-BE0E-2ED4B250B3EF}">
      <dgm:prSet phldrT="[Text]"/>
      <dgm:spPr/>
      <dgm:t>
        <a:bodyPr/>
        <a:lstStyle/>
        <a:p>
          <a:r>
            <a:rPr lang="id-ID" b="1" dirty="0" smtClean="0"/>
            <a:t>Submission</a:t>
          </a:r>
          <a:r>
            <a:rPr lang="id-ID" dirty="0" smtClean="0"/>
            <a:t>:</a:t>
          </a:r>
          <a:endParaRPr lang="en-US" dirty="0"/>
        </a:p>
      </dgm:t>
    </dgm:pt>
    <dgm:pt modelId="{30E20312-F966-44CD-B888-E9D89AA20C90}" type="parTrans" cxnId="{D667D874-3F0C-42E5-80AE-885764694AA1}">
      <dgm:prSet/>
      <dgm:spPr/>
      <dgm:t>
        <a:bodyPr/>
        <a:lstStyle/>
        <a:p>
          <a:endParaRPr lang="en-US"/>
        </a:p>
      </dgm:t>
    </dgm:pt>
    <dgm:pt modelId="{BFACB233-E2CF-46EA-9FC4-3E17C2BF2686}" type="sibTrans" cxnId="{D667D874-3F0C-42E5-80AE-885764694AA1}">
      <dgm:prSet/>
      <dgm:spPr/>
      <dgm:t>
        <a:bodyPr/>
        <a:lstStyle/>
        <a:p>
          <a:endParaRPr lang="en-US"/>
        </a:p>
      </dgm:t>
    </dgm:pt>
    <dgm:pt modelId="{39D2E644-9DCD-4D04-82BD-7F656E00BBDF}">
      <dgm:prSet phldrT="[Text]"/>
      <dgm:spPr/>
      <dgm:t>
        <a:bodyPr/>
        <a:lstStyle/>
        <a:p>
          <a:r>
            <a:rPr lang="id-ID" b="1" dirty="0" smtClean="0"/>
            <a:t>Amplification</a:t>
          </a:r>
          <a:r>
            <a:rPr lang="id-ID" dirty="0" smtClean="0"/>
            <a:t>:</a:t>
          </a:r>
          <a:endParaRPr lang="en-US" dirty="0"/>
        </a:p>
      </dgm:t>
    </dgm:pt>
    <dgm:pt modelId="{D838C7C4-E0EF-4B58-86D4-D456353CFA6A}" type="parTrans" cxnId="{C7A220CC-2E81-4BFD-A1EE-FF29D936D508}">
      <dgm:prSet/>
      <dgm:spPr/>
      <dgm:t>
        <a:bodyPr/>
        <a:lstStyle/>
        <a:p>
          <a:endParaRPr lang="en-US"/>
        </a:p>
      </dgm:t>
    </dgm:pt>
    <dgm:pt modelId="{CC553D00-22AF-4D80-AC3B-9A81FA2C5901}" type="sibTrans" cxnId="{C7A220CC-2E81-4BFD-A1EE-FF29D936D508}">
      <dgm:prSet/>
      <dgm:spPr/>
      <dgm:t>
        <a:bodyPr/>
        <a:lstStyle/>
        <a:p>
          <a:endParaRPr lang="en-US"/>
        </a:p>
      </dgm:t>
    </dgm:pt>
    <dgm:pt modelId="{AEBDAFB4-F4BC-4294-9B8E-1D39F10E4269}">
      <dgm:prSet phldrT="[Text]"/>
      <dgm:spPr/>
      <dgm:t>
        <a:bodyPr/>
        <a:lstStyle/>
        <a:p>
          <a:r>
            <a:rPr lang="id-ID" b="1" dirty="0" smtClean="0"/>
            <a:t>Winner(s)</a:t>
          </a:r>
          <a:r>
            <a:rPr lang="id-ID" dirty="0" smtClean="0"/>
            <a:t>:</a:t>
          </a:r>
          <a:endParaRPr lang="en-US" dirty="0"/>
        </a:p>
      </dgm:t>
    </dgm:pt>
    <dgm:pt modelId="{DC833083-1D22-4F8F-8264-5BA47C7CF5BA}" type="parTrans" cxnId="{47D51E84-42A6-46C2-B964-A506042048DF}">
      <dgm:prSet/>
      <dgm:spPr/>
      <dgm:t>
        <a:bodyPr/>
        <a:lstStyle/>
        <a:p>
          <a:endParaRPr lang="en-US"/>
        </a:p>
      </dgm:t>
    </dgm:pt>
    <dgm:pt modelId="{6988BCD2-A737-413C-8570-ACC893C5A117}" type="sibTrans" cxnId="{47D51E84-42A6-46C2-B964-A506042048DF}">
      <dgm:prSet/>
      <dgm:spPr/>
      <dgm:t>
        <a:bodyPr/>
        <a:lstStyle/>
        <a:p>
          <a:endParaRPr lang="en-US"/>
        </a:p>
      </dgm:t>
    </dgm:pt>
    <dgm:pt modelId="{E6A5E990-4EBF-486D-886F-AE737C553543}">
      <dgm:prSet phldrT="[Text]"/>
      <dgm:spPr/>
      <dgm:t>
        <a:bodyPr/>
        <a:lstStyle/>
        <a:p>
          <a:r>
            <a:rPr lang="id-ID" dirty="0" smtClean="0"/>
            <a:t>Facebook Ads</a:t>
          </a:r>
          <a:endParaRPr lang="en-US" dirty="0"/>
        </a:p>
      </dgm:t>
    </dgm:pt>
    <dgm:pt modelId="{56648B9F-601B-4EBF-8310-11F6C40830A3}" type="parTrans" cxnId="{79D32657-4A71-43A3-9E15-13DCA881FE41}">
      <dgm:prSet/>
      <dgm:spPr/>
    </dgm:pt>
    <dgm:pt modelId="{89C828DA-5CC6-4AA8-9A06-826A00DFA197}" type="sibTrans" cxnId="{79D32657-4A71-43A3-9E15-13DCA881FE41}">
      <dgm:prSet/>
      <dgm:spPr/>
      <dgm:t>
        <a:bodyPr/>
        <a:lstStyle/>
        <a:p>
          <a:endParaRPr lang="en-US"/>
        </a:p>
      </dgm:t>
    </dgm:pt>
    <dgm:pt modelId="{F826F66D-E5F7-4EBF-B92D-4E59F79C2E98}">
      <dgm:prSet phldrT="[Text]"/>
      <dgm:spPr/>
      <dgm:t>
        <a:bodyPr/>
        <a:lstStyle/>
        <a:p>
          <a:r>
            <a:rPr lang="id-ID" dirty="0" smtClean="0"/>
            <a:t>Twitter Influencer</a:t>
          </a:r>
          <a:endParaRPr lang="en-US" dirty="0"/>
        </a:p>
      </dgm:t>
    </dgm:pt>
    <dgm:pt modelId="{070FD858-036B-4299-8DAA-06640D76472C}" type="parTrans" cxnId="{FD58FF13-A1C3-4D2B-B22D-8DF5FF006166}">
      <dgm:prSet/>
      <dgm:spPr/>
    </dgm:pt>
    <dgm:pt modelId="{4E9D030E-5158-48F6-ACD4-E646D33FD566}" type="sibTrans" cxnId="{FD58FF13-A1C3-4D2B-B22D-8DF5FF006166}">
      <dgm:prSet/>
      <dgm:spPr/>
    </dgm:pt>
    <dgm:pt modelId="{26AFB47C-66CB-4573-AB06-0D6E3FE48BCB}">
      <dgm:prSet phldrT="[Text]"/>
      <dgm:spPr/>
      <dgm:t>
        <a:bodyPr/>
        <a:lstStyle/>
        <a:p>
          <a:r>
            <a:rPr lang="id-ID" dirty="0" smtClean="0"/>
            <a:t>Daftar di fanpage Electronic City</a:t>
          </a:r>
          <a:endParaRPr lang="en-US" dirty="0"/>
        </a:p>
      </dgm:t>
    </dgm:pt>
    <dgm:pt modelId="{D43FE774-AAEF-4A7A-AA31-C1FA4F61FD3C}" type="parTrans" cxnId="{EBF7ED73-659F-4475-8FA5-2CDDAA0A3BB1}">
      <dgm:prSet/>
      <dgm:spPr/>
    </dgm:pt>
    <dgm:pt modelId="{E4BB9591-DB14-47C8-A7DD-638D5CE94814}" type="sibTrans" cxnId="{EBF7ED73-659F-4475-8FA5-2CDDAA0A3BB1}">
      <dgm:prSet/>
      <dgm:spPr/>
      <dgm:t>
        <a:bodyPr/>
        <a:lstStyle/>
        <a:p>
          <a:endParaRPr lang="en-US"/>
        </a:p>
      </dgm:t>
    </dgm:pt>
    <dgm:pt modelId="{329693BC-43DA-4AD9-8CE0-2B543CDB7F2C}">
      <dgm:prSet phldrT="[Text]"/>
      <dgm:spPr/>
      <dgm:t>
        <a:bodyPr/>
        <a:lstStyle/>
        <a:p>
          <a:r>
            <a:rPr lang="id-ID" dirty="0" smtClean="0"/>
            <a:t>Invite/share/tweet untuk proses penyaringan</a:t>
          </a:r>
          <a:endParaRPr lang="en-US" dirty="0"/>
        </a:p>
      </dgm:t>
    </dgm:pt>
    <dgm:pt modelId="{52333E9C-AEDC-4A44-B688-EDE39838A64D}" type="parTrans" cxnId="{0EB9EA45-0C60-4D62-87AF-1EA44DEFE841}">
      <dgm:prSet/>
      <dgm:spPr/>
    </dgm:pt>
    <dgm:pt modelId="{96D74FC7-1506-4B23-AC17-F738732268A8}" type="sibTrans" cxnId="{0EB9EA45-0C60-4D62-87AF-1EA44DEFE841}">
      <dgm:prSet/>
      <dgm:spPr/>
      <dgm:t>
        <a:bodyPr/>
        <a:lstStyle/>
        <a:p>
          <a:endParaRPr lang="en-US"/>
        </a:p>
      </dgm:t>
    </dgm:pt>
    <dgm:pt modelId="{FD47E7E4-5CF5-437B-AC04-5B30DBED4748}">
      <dgm:prSet phldrT="[Text]"/>
      <dgm:spPr/>
      <dgm:t>
        <a:bodyPr/>
        <a:lstStyle/>
        <a:p>
          <a:r>
            <a:rPr lang="id-ID" dirty="0" smtClean="0"/>
            <a:t>Pemenang </a:t>
          </a:r>
          <a:r>
            <a:rPr lang="id-ID" i="1" dirty="0" smtClean="0"/>
            <a:t>grand prize </a:t>
          </a:r>
          <a:r>
            <a:rPr lang="id-ID" dirty="0" smtClean="0"/>
            <a:t>berdasarkan vote terbanyak</a:t>
          </a:r>
          <a:endParaRPr lang="en-US" dirty="0"/>
        </a:p>
      </dgm:t>
    </dgm:pt>
    <dgm:pt modelId="{2B390ACD-FB08-4C8C-A351-9E561365F461}" type="parTrans" cxnId="{4E0F466B-8A7F-4BF7-BEC8-EB2DCC3144CA}">
      <dgm:prSet/>
      <dgm:spPr/>
    </dgm:pt>
    <dgm:pt modelId="{A6B029B4-5683-467B-96B1-DA6B3755FEA0}" type="sibTrans" cxnId="{4E0F466B-8A7F-4BF7-BEC8-EB2DCC3144CA}">
      <dgm:prSet/>
      <dgm:spPr/>
    </dgm:pt>
    <dgm:pt modelId="{5A8BDD27-EF98-4390-81C7-3084CB67CE6E}">
      <dgm:prSet phldrT="[Text]"/>
      <dgm:spPr/>
      <dgm:t>
        <a:bodyPr/>
        <a:lstStyle/>
        <a:p>
          <a:r>
            <a:rPr lang="id-ID" dirty="0" smtClean="0"/>
            <a:t>Ads Network</a:t>
          </a:r>
          <a:endParaRPr lang="en-US" dirty="0"/>
        </a:p>
      </dgm:t>
    </dgm:pt>
    <dgm:pt modelId="{6005C558-14DD-4198-9758-FA0E9FF6C7F5}" type="parTrans" cxnId="{801E7D90-3192-4FB8-958F-1C6FB800D31B}">
      <dgm:prSet/>
      <dgm:spPr/>
    </dgm:pt>
    <dgm:pt modelId="{F0832D96-BCF8-4FD8-A5A2-9835BA7E6DCC}" type="sibTrans" cxnId="{801E7D90-3192-4FB8-958F-1C6FB800D31B}">
      <dgm:prSet/>
      <dgm:spPr/>
    </dgm:pt>
    <dgm:pt modelId="{4A6FEE3D-8032-4F3E-B767-32C897F3A6A3}">
      <dgm:prSet phldrT="[Text]"/>
      <dgm:spPr/>
      <dgm:t>
        <a:bodyPr/>
        <a:lstStyle/>
        <a:p>
          <a:r>
            <a:rPr lang="id-ID" dirty="0" smtClean="0"/>
            <a:t>Upload foto di microsite</a:t>
          </a:r>
          <a:endParaRPr lang="en-US" dirty="0"/>
        </a:p>
      </dgm:t>
    </dgm:pt>
    <dgm:pt modelId="{0AF1B151-CAB5-4098-AF16-FF8E761048CB}" type="parTrans" cxnId="{5706EA62-68CE-49EB-BF5F-F54BAA9E4720}">
      <dgm:prSet/>
      <dgm:spPr/>
    </dgm:pt>
    <dgm:pt modelId="{2CCE045B-2BE9-430E-93DF-0323724CCC22}" type="sibTrans" cxnId="{5706EA62-68CE-49EB-BF5F-F54BAA9E4720}">
      <dgm:prSet/>
      <dgm:spPr/>
    </dgm:pt>
    <dgm:pt modelId="{E61FF02F-3E63-4DD4-B48C-876B6BD3B27B}" type="pres">
      <dgm:prSet presAssocID="{3955DAC5-92BA-4080-BBFD-2F792CF1669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8DE402-053C-4ECD-B33C-BEE1D719AD60}" type="pres">
      <dgm:prSet presAssocID="{7B960F94-518B-4275-B826-DA2E711A1A6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117A1-CB31-420C-BAC4-D3ADA963DADD}" type="pres">
      <dgm:prSet presAssocID="{F2F2DD94-322D-4438-A5A9-DA75D6ECFE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47123D2-9D09-4786-9CA3-46051A6E5363}" type="pres">
      <dgm:prSet presAssocID="{F2F2DD94-322D-4438-A5A9-DA75D6ECFE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7881086-FBDE-4FE0-B32F-0F5A679279D1}" type="pres">
      <dgm:prSet presAssocID="{5EF3B2FE-C19E-4EB7-BE0E-2ED4B250B3E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6BA349-B2E5-4694-9A3A-F03842E468A3}" type="pres">
      <dgm:prSet presAssocID="{BFACB233-E2CF-46EA-9FC4-3E17C2BF268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EE4086B-AB5F-40A0-8064-1D447CD7B7A1}" type="pres">
      <dgm:prSet presAssocID="{BFACB233-E2CF-46EA-9FC4-3E17C2BF268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BAEDA36-8E3C-4064-9E51-D9153E9BBF42}" type="pres">
      <dgm:prSet presAssocID="{39D2E644-9DCD-4D04-82BD-7F656E00BB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6386-F921-48FC-A39A-5C2220F99225}" type="pres">
      <dgm:prSet presAssocID="{CC553D00-22AF-4D80-AC3B-9A81FA2C590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C3DE40B0-AB51-4184-BD36-B22A72D3F918}" type="pres">
      <dgm:prSet presAssocID="{CC553D00-22AF-4D80-AC3B-9A81FA2C5901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5E82B18-7CA6-49C6-B8C8-5BB35F08B746}" type="pres">
      <dgm:prSet presAssocID="{AEBDAFB4-F4BC-4294-9B8E-1D39F10E42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0E3CE8-93D7-4D6D-B6A5-578565700223}" type="presOf" srcId="{FD47E7E4-5CF5-437B-AC04-5B30DBED4748}" destId="{95E82B18-7CA6-49C6-B8C8-5BB35F08B746}" srcOrd="0" destOrd="1" presId="urn:microsoft.com/office/officeart/2005/8/layout/process5"/>
    <dgm:cxn modelId="{EBF7ED73-659F-4475-8FA5-2CDDAA0A3BB1}" srcId="{5EF3B2FE-C19E-4EB7-BE0E-2ED4B250B3EF}" destId="{26AFB47C-66CB-4573-AB06-0D6E3FE48BCB}" srcOrd="0" destOrd="0" parTransId="{D43FE774-AAEF-4A7A-AA31-C1FA4F61FD3C}" sibTransId="{E4BB9591-DB14-47C8-A7DD-638D5CE94814}"/>
    <dgm:cxn modelId="{A5DED29D-5B78-4B16-8278-CEC35A2339B1}" srcId="{3955DAC5-92BA-4080-BBFD-2F792CF1669F}" destId="{7B960F94-518B-4275-B826-DA2E711A1A67}" srcOrd="0" destOrd="0" parTransId="{5E1A5611-8251-44AF-8259-90D1AE7C0E58}" sibTransId="{F2F2DD94-322D-4438-A5A9-DA75D6ECFE3B}"/>
    <dgm:cxn modelId="{999EAA9C-36A6-4E98-BD79-D897E68FE857}" type="presOf" srcId="{F2F2DD94-322D-4438-A5A9-DA75D6ECFE3B}" destId="{494117A1-CB31-420C-BAC4-D3ADA963DADD}" srcOrd="0" destOrd="0" presId="urn:microsoft.com/office/officeart/2005/8/layout/process5"/>
    <dgm:cxn modelId="{72674B83-B189-404F-91AF-B1FEFE9799F9}" type="presOf" srcId="{7B960F94-518B-4275-B826-DA2E711A1A67}" destId="{188DE402-053C-4ECD-B33C-BEE1D719AD60}" srcOrd="0" destOrd="0" presId="urn:microsoft.com/office/officeart/2005/8/layout/process5"/>
    <dgm:cxn modelId="{4E0F466B-8A7F-4BF7-BEC8-EB2DCC3144CA}" srcId="{AEBDAFB4-F4BC-4294-9B8E-1D39F10E4269}" destId="{FD47E7E4-5CF5-437B-AC04-5B30DBED4748}" srcOrd="0" destOrd="0" parTransId="{2B390ACD-FB08-4C8C-A351-9E561365F461}" sibTransId="{A6B029B4-5683-467B-96B1-DA6B3755FEA0}"/>
    <dgm:cxn modelId="{55080D80-B2E8-4110-89F8-568149622D54}" type="presOf" srcId="{39D2E644-9DCD-4D04-82BD-7F656E00BBDF}" destId="{6BAEDA36-8E3C-4064-9E51-D9153E9BBF42}" srcOrd="0" destOrd="0" presId="urn:microsoft.com/office/officeart/2005/8/layout/process5"/>
    <dgm:cxn modelId="{2CFB3954-555A-46C8-B237-FA6C4981F654}" type="presOf" srcId="{BFACB233-E2CF-46EA-9FC4-3E17C2BF2686}" destId="{BEE4086B-AB5F-40A0-8064-1D447CD7B7A1}" srcOrd="1" destOrd="0" presId="urn:microsoft.com/office/officeart/2005/8/layout/process5"/>
    <dgm:cxn modelId="{79D32657-4A71-43A3-9E15-13DCA881FE41}" srcId="{7B960F94-518B-4275-B826-DA2E711A1A67}" destId="{E6A5E990-4EBF-486D-886F-AE737C553543}" srcOrd="0" destOrd="0" parTransId="{56648B9F-601B-4EBF-8310-11F6C40830A3}" sibTransId="{89C828DA-5CC6-4AA8-9A06-826A00DFA197}"/>
    <dgm:cxn modelId="{47D51E84-42A6-46C2-B964-A506042048DF}" srcId="{3955DAC5-92BA-4080-BBFD-2F792CF1669F}" destId="{AEBDAFB4-F4BC-4294-9B8E-1D39F10E4269}" srcOrd="3" destOrd="0" parTransId="{DC833083-1D22-4F8F-8264-5BA47C7CF5BA}" sibTransId="{6988BCD2-A737-413C-8570-ACC893C5A117}"/>
    <dgm:cxn modelId="{DCB4D835-803E-4F2E-AAF1-BD2B4A9080B2}" type="presOf" srcId="{CC553D00-22AF-4D80-AC3B-9A81FA2C5901}" destId="{EA5A6386-F921-48FC-A39A-5C2220F99225}" srcOrd="0" destOrd="0" presId="urn:microsoft.com/office/officeart/2005/8/layout/process5"/>
    <dgm:cxn modelId="{D667D874-3F0C-42E5-80AE-885764694AA1}" srcId="{3955DAC5-92BA-4080-BBFD-2F792CF1669F}" destId="{5EF3B2FE-C19E-4EB7-BE0E-2ED4B250B3EF}" srcOrd="1" destOrd="0" parTransId="{30E20312-F966-44CD-B888-E9D89AA20C90}" sibTransId="{BFACB233-E2CF-46EA-9FC4-3E17C2BF2686}"/>
    <dgm:cxn modelId="{EA1F0BBA-AC1A-498B-B462-81B6D9A496A3}" type="presOf" srcId="{26AFB47C-66CB-4573-AB06-0D6E3FE48BCB}" destId="{E7881086-FBDE-4FE0-B32F-0F5A679279D1}" srcOrd="0" destOrd="1" presId="urn:microsoft.com/office/officeart/2005/8/layout/process5"/>
    <dgm:cxn modelId="{6D8363E4-0F02-4ADE-94F6-6E66B782CEF6}" type="presOf" srcId="{F2F2DD94-322D-4438-A5A9-DA75D6ECFE3B}" destId="{747123D2-9D09-4786-9CA3-46051A6E5363}" srcOrd="1" destOrd="0" presId="urn:microsoft.com/office/officeart/2005/8/layout/process5"/>
    <dgm:cxn modelId="{1D2B5A6B-9508-4287-813A-F0B6B3B34D7A}" type="presOf" srcId="{5EF3B2FE-C19E-4EB7-BE0E-2ED4B250B3EF}" destId="{E7881086-FBDE-4FE0-B32F-0F5A679279D1}" srcOrd="0" destOrd="0" presId="urn:microsoft.com/office/officeart/2005/8/layout/process5"/>
    <dgm:cxn modelId="{0E159F38-C498-45F9-9C28-9D96BA886DD2}" type="presOf" srcId="{5A8BDD27-EF98-4390-81C7-3084CB67CE6E}" destId="{188DE402-053C-4ECD-B33C-BEE1D719AD60}" srcOrd="0" destOrd="3" presId="urn:microsoft.com/office/officeart/2005/8/layout/process5"/>
    <dgm:cxn modelId="{FD58FF13-A1C3-4D2B-B22D-8DF5FF006166}" srcId="{7B960F94-518B-4275-B826-DA2E711A1A67}" destId="{F826F66D-E5F7-4EBF-B92D-4E59F79C2E98}" srcOrd="1" destOrd="0" parTransId="{070FD858-036B-4299-8DAA-06640D76472C}" sibTransId="{4E9D030E-5158-48F6-ACD4-E646D33FD566}"/>
    <dgm:cxn modelId="{5706EA62-68CE-49EB-BF5F-F54BAA9E4720}" srcId="{5EF3B2FE-C19E-4EB7-BE0E-2ED4B250B3EF}" destId="{4A6FEE3D-8032-4F3E-B767-32C897F3A6A3}" srcOrd="1" destOrd="0" parTransId="{0AF1B151-CAB5-4098-AF16-FF8E761048CB}" sibTransId="{2CCE045B-2BE9-430E-93DF-0323724CCC22}"/>
    <dgm:cxn modelId="{3EE8D28A-289F-4EA7-AF96-C5FC2AD83AA1}" type="presOf" srcId="{CC553D00-22AF-4D80-AC3B-9A81FA2C5901}" destId="{C3DE40B0-AB51-4184-BD36-B22A72D3F918}" srcOrd="1" destOrd="0" presId="urn:microsoft.com/office/officeart/2005/8/layout/process5"/>
    <dgm:cxn modelId="{0EB9EA45-0C60-4D62-87AF-1EA44DEFE841}" srcId="{39D2E644-9DCD-4D04-82BD-7F656E00BBDF}" destId="{329693BC-43DA-4AD9-8CE0-2B543CDB7F2C}" srcOrd="0" destOrd="0" parTransId="{52333E9C-AEDC-4A44-B688-EDE39838A64D}" sibTransId="{96D74FC7-1506-4B23-AC17-F738732268A8}"/>
    <dgm:cxn modelId="{801E7D90-3192-4FB8-958F-1C6FB800D31B}" srcId="{7B960F94-518B-4275-B826-DA2E711A1A67}" destId="{5A8BDD27-EF98-4390-81C7-3084CB67CE6E}" srcOrd="2" destOrd="0" parTransId="{6005C558-14DD-4198-9758-FA0E9FF6C7F5}" sibTransId="{F0832D96-BCF8-4FD8-A5A2-9835BA7E6DCC}"/>
    <dgm:cxn modelId="{61638541-3988-4AD0-97FA-B6DA8D22427B}" type="presOf" srcId="{4A6FEE3D-8032-4F3E-B767-32C897F3A6A3}" destId="{E7881086-FBDE-4FE0-B32F-0F5A679279D1}" srcOrd="0" destOrd="2" presId="urn:microsoft.com/office/officeart/2005/8/layout/process5"/>
    <dgm:cxn modelId="{AEFF2B58-42E7-4C91-AD90-7EF9F6177042}" type="presOf" srcId="{AEBDAFB4-F4BC-4294-9B8E-1D39F10E4269}" destId="{95E82B18-7CA6-49C6-B8C8-5BB35F08B746}" srcOrd="0" destOrd="0" presId="urn:microsoft.com/office/officeart/2005/8/layout/process5"/>
    <dgm:cxn modelId="{D69689E5-E571-4343-8CAD-036C346B8C4D}" type="presOf" srcId="{329693BC-43DA-4AD9-8CE0-2B543CDB7F2C}" destId="{6BAEDA36-8E3C-4064-9E51-D9153E9BBF42}" srcOrd="0" destOrd="1" presId="urn:microsoft.com/office/officeart/2005/8/layout/process5"/>
    <dgm:cxn modelId="{1B73651F-56E3-4973-B80F-0EB74ECDD624}" type="presOf" srcId="{3955DAC5-92BA-4080-BBFD-2F792CF1669F}" destId="{E61FF02F-3E63-4DD4-B48C-876B6BD3B27B}" srcOrd="0" destOrd="0" presId="urn:microsoft.com/office/officeart/2005/8/layout/process5"/>
    <dgm:cxn modelId="{B13FC3E0-D0DA-4EA7-9183-B6892A75F13D}" type="presOf" srcId="{F826F66D-E5F7-4EBF-B92D-4E59F79C2E98}" destId="{188DE402-053C-4ECD-B33C-BEE1D719AD60}" srcOrd="0" destOrd="2" presId="urn:microsoft.com/office/officeart/2005/8/layout/process5"/>
    <dgm:cxn modelId="{C7A220CC-2E81-4BFD-A1EE-FF29D936D508}" srcId="{3955DAC5-92BA-4080-BBFD-2F792CF1669F}" destId="{39D2E644-9DCD-4D04-82BD-7F656E00BBDF}" srcOrd="2" destOrd="0" parTransId="{D838C7C4-E0EF-4B58-86D4-D456353CFA6A}" sibTransId="{CC553D00-22AF-4D80-AC3B-9A81FA2C5901}"/>
    <dgm:cxn modelId="{109D41D5-94A8-4BFF-96B9-EDBFDACFC484}" type="presOf" srcId="{E6A5E990-4EBF-486D-886F-AE737C553543}" destId="{188DE402-053C-4ECD-B33C-BEE1D719AD60}" srcOrd="0" destOrd="1" presId="urn:microsoft.com/office/officeart/2005/8/layout/process5"/>
    <dgm:cxn modelId="{99A39028-39FD-45BC-8D91-38FA54620FE5}" type="presOf" srcId="{BFACB233-E2CF-46EA-9FC4-3E17C2BF2686}" destId="{346BA349-B2E5-4694-9A3A-F03842E468A3}" srcOrd="0" destOrd="0" presId="urn:microsoft.com/office/officeart/2005/8/layout/process5"/>
    <dgm:cxn modelId="{AA1D18F4-F775-4B42-9B6B-63F7C22B73C2}" type="presParOf" srcId="{E61FF02F-3E63-4DD4-B48C-876B6BD3B27B}" destId="{188DE402-053C-4ECD-B33C-BEE1D719AD60}" srcOrd="0" destOrd="0" presId="urn:microsoft.com/office/officeart/2005/8/layout/process5"/>
    <dgm:cxn modelId="{FFC3BA49-D650-496F-B784-7EC13BAC510D}" type="presParOf" srcId="{E61FF02F-3E63-4DD4-B48C-876B6BD3B27B}" destId="{494117A1-CB31-420C-BAC4-D3ADA963DADD}" srcOrd="1" destOrd="0" presId="urn:microsoft.com/office/officeart/2005/8/layout/process5"/>
    <dgm:cxn modelId="{AFE616A3-F2AF-4BB4-9FDD-5AF1BCE40A6E}" type="presParOf" srcId="{494117A1-CB31-420C-BAC4-D3ADA963DADD}" destId="{747123D2-9D09-4786-9CA3-46051A6E5363}" srcOrd="0" destOrd="0" presId="urn:microsoft.com/office/officeart/2005/8/layout/process5"/>
    <dgm:cxn modelId="{587702E0-F48B-410C-B23F-0E64ECDD7DCB}" type="presParOf" srcId="{E61FF02F-3E63-4DD4-B48C-876B6BD3B27B}" destId="{E7881086-FBDE-4FE0-B32F-0F5A679279D1}" srcOrd="2" destOrd="0" presId="urn:microsoft.com/office/officeart/2005/8/layout/process5"/>
    <dgm:cxn modelId="{FC12CA42-9C16-44C5-BEC5-8695D5150590}" type="presParOf" srcId="{E61FF02F-3E63-4DD4-B48C-876B6BD3B27B}" destId="{346BA349-B2E5-4694-9A3A-F03842E468A3}" srcOrd="3" destOrd="0" presId="urn:microsoft.com/office/officeart/2005/8/layout/process5"/>
    <dgm:cxn modelId="{F139ACDD-FD67-4C89-BCFB-ACB161395766}" type="presParOf" srcId="{346BA349-B2E5-4694-9A3A-F03842E468A3}" destId="{BEE4086B-AB5F-40A0-8064-1D447CD7B7A1}" srcOrd="0" destOrd="0" presId="urn:microsoft.com/office/officeart/2005/8/layout/process5"/>
    <dgm:cxn modelId="{65233EB9-51A6-4600-AA40-678D5D733EFC}" type="presParOf" srcId="{E61FF02F-3E63-4DD4-B48C-876B6BD3B27B}" destId="{6BAEDA36-8E3C-4064-9E51-D9153E9BBF42}" srcOrd="4" destOrd="0" presId="urn:microsoft.com/office/officeart/2005/8/layout/process5"/>
    <dgm:cxn modelId="{5BD78509-7239-46F2-A187-A53A99679FDA}" type="presParOf" srcId="{E61FF02F-3E63-4DD4-B48C-876B6BD3B27B}" destId="{EA5A6386-F921-48FC-A39A-5C2220F99225}" srcOrd="5" destOrd="0" presId="urn:microsoft.com/office/officeart/2005/8/layout/process5"/>
    <dgm:cxn modelId="{D99B43ED-F078-4A57-9552-2E141842FDAF}" type="presParOf" srcId="{EA5A6386-F921-48FC-A39A-5C2220F99225}" destId="{C3DE40B0-AB51-4184-BD36-B22A72D3F918}" srcOrd="0" destOrd="0" presId="urn:microsoft.com/office/officeart/2005/8/layout/process5"/>
    <dgm:cxn modelId="{7C2303F2-F609-4FF4-9FDD-62CC438E9948}" type="presParOf" srcId="{E61FF02F-3E63-4DD4-B48C-876B6BD3B27B}" destId="{95E82B18-7CA6-49C6-B8C8-5BB35F08B74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0824927-8DB4-2340-B619-74D5F038C51E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57897D4E-63F9-F444-8CC1-C579568A6005}">
      <dgm:prSet phldrT="[Text]"/>
      <dgm:spPr>
        <a:solidFill>
          <a:schemeClr val="accent3">
            <a:lumMod val="7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 smtClean="0"/>
            <a:t>Promo</a:t>
          </a:r>
        </a:p>
        <a:p>
          <a:r>
            <a:rPr lang="en-US" dirty="0" smtClean="0"/>
            <a:t>- </a:t>
          </a:r>
          <a:r>
            <a:rPr lang="en-US" dirty="0" err="1" smtClean="0"/>
            <a:t>Facebook</a:t>
          </a:r>
          <a:r>
            <a:rPr lang="en-US" dirty="0" smtClean="0"/>
            <a:t> Ads, </a:t>
          </a:r>
        </a:p>
        <a:p>
          <a:r>
            <a:rPr lang="en-US" dirty="0" smtClean="0"/>
            <a:t>- Twitter influencer, </a:t>
          </a:r>
        </a:p>
        <a:p>
          <a:r>
            <a:rPr lang="en-US" dirty="0" smtClean="0"/>
            <a:t>- Network Ads</a:t>
          </a:r>
        </a:p>
        <a:p>
          <a:r>
            <a:rPr lang="en-US" dirty="0" smtClean="0"/>
            <a:t>- Endorsement </a:t>
          </a:r>
          <a:endParaRPr lang="en-US" dirty="0"/>
        </a:p>
      </dgm:t>
    </dgm:pt>
    <dgm:pt modelId="{C53A0A02-810F-504D-8A92-9C5B70BB4484}" type="parTrans" cxnId="{C0555ACF-AE2F-2D41-A94D-C02CCC5C5403}">
      <dgm:prSet/>
      <dgm:spPr/>
      <dgm:t>
        <a:bodyPr/>
        <a:lstStyle/>
        <a:p>
          <a:endParaRPr lang="en-US"/>
        </a:p>
      </dgm:t>
    </dgm:pt>
    <dgm:pt modelId="{1C65472A-A18A-6E49-8527-18F9D31994FA}" type="sibTrans" cxnId="{C0555ACF-AE2F-2D41-A94D-C02CCC5C5403}">
      <dgm:prSet/>
      <dgm:spPr/>
      <dgm:t>
        <a:bodyPr/>
        <a:lstStyle/>
        <a:p>
          <a:endParaRPr lang="en-US"/>
        </a:p>
      </dgm:t>
    </dgm:pt>
    <dgm:pt modelId="{B323C6E3-7285-DE49-974D-B129A387B31F}">
      <dgm:prSet phldrT="[Text]"/>
      <dgm:spPr>
        <a:solidFill>
          <a:schemeClr val="accent3">
            <a:lumMod val="7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 smtClean="0"/>
            <a:t>Activation</a:t>
          </a:r>
          <a:endParaRPr lang="en-US" dirty="0"/>
        </a:p>
      </dgm:t>
    </dgm:pt>
    <dgm:pt modelId="{4F8300FD-4CC7-0F47-803B-283FD8B4176A}" type="parTrans" cxnId="{2D7E146D-BCA9-9343-9D2E-950A88185DED}">
      <dgm:prSet/>
      <dgm:spPr/>
      <dgm:t>
        <a:bodyPr/>
        <a:lstStyle/>
        <a:p>
          <a:endParaRPr lang="en-US"/>
        </a:p>
      </dgm:t>
    </dgm:pt>
    <dgm:pt modelId="{E1334949-B5E4-FF4B-B305-D80CBB01ABCC}" type="sibTrans" cxnId="{2D7E146D-BCA9-9343-9D2E-950A88185DED}">
      <dgm:prSet/>
      <dgm:spPr/>
      <dgm:t>
        <a:bodyPr/>
        <a:lstStyle/>
        <a:p>
          <a:endParaRPr lang="en-US"/>
        </a:p>
      </dgm:t>
    </dgm:pt>
    <dgm:pt modelId="{45D5D037-0A79-5244-B726-EECA64072796}">
      <dgm:prSet phldrT="[Text]"/>
      <dgm:spPr>
        <a:solidFill>
          <a:schemeClr val="accent3">
            <a:lumMod val="7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 smtClean="0"/>
            <a:t>Amplification</a:t>
          </a:r>
        </a:p>
        <a:p>
          <a:r>
            <a:rPr lang="en-US" dirty="0" smtClean="0"/>
            <a:t>- Publish Video to </a:t>
          </a:r>
          <a:r>
            <a:rPr lang="en-US" dirty="0" err="1" smtClean="0"/>
            <a:t>Youtube</a:t>
          </a:r>
          <a:endParaRPr lang="en-US" dirty="0" smtClean="0"/>
        </a:p>
        <a:p>
          <a:r>
            <a:rPr lang="en-US" dirty="0" smtClean="0"/>
            <a:t>- Advertorial </a:t>
          </a:r>
        </a:p>
        <a:p>
          <a:r>
            <a:rPr lang="en-US" dirty="0" smtClean="0"/>
            <a:t>- </a:t>
          </a:r>
          <a:r>
            <a:rPr lang="en-US" dirty="0" err="1" smtClean="0"/>
            <a:t>Blog</a:t>
          </a:r>
          <a:r>
            <a:rPr lang="en-US" dirty="0" smtClean="0"/>
            <a:t> review</a:t>
          </a:r>
          <a:endParaRPr lang="en-US" dirty="0"/>
        </a:p>
      </dgm:t>
    </dgm:pt>
    <dgm:pt modelId="{BE4C6A18-32FB-A44C-970F-B816E2FC81A5}" type="parTrans" cxnId="{A9FF7E6A-3A61-F645-AC3B-00FDCC9BFD10}">
      <dgm:prSet/>
      <dgm:spPr/>
      <dgm:t>
        <a:bodyPr/>
        <a:lstStyle/>
        <a:p>
          <a:endParaRPr lang="en-US"/>
        </a:p>
      </dgm:t>
    </dgm:pt>
    <dgm:pt modelId="{D0C09828-7F83-A947-9358-10E24FBA6FB5}" type="sibTrans" cxnId="{A9FF7E6A-3A61-F645-AC3B-00FDCC9BFD10}">
      <dgm:prSet/>
      <dgm:spPr/>
      <dgm:t>
        <a:bodyPr/>
        <a:lstStyle/>
        <a:p>
          <a:endParaRPr lang="en-US"/>
        </a:p>
      </dgm:t>
    </dgm:pt>
    <dgm:pt modelId="{4050EB7B-705A-2E48-9017-B32851633FE4}" type="pres">
      <dgm:prSet presAssocID="{A0824927-8DB4-2340-B619-74D5F038C51E}" presName="Name0" presStyleCnt="0">
        <dgm:presLayoutVars>
          <dgm:dir/>
          <dgm:resizeHandles val="exact"/>
        </dgm:presLayoutVars>
      </dgm:prSet>
      <dgm:spPr/>
    </dgm:pt>
    <dgm:pt modelId="{D586B1D8-DAD0-3245-8039-47DD787BFF78}" type="pres">
      <dgm:prSet presAssocID="{57897D4E-63F9-F444-8CC1-C579568A600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BF1CA-3509-2A47-B7DA-2680D2BBCC3C}" type="pres">
      <dgm:prSet presAssocID="{1C65472A-A18A-6E49-8527-18F9D31994F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EF99DD8-31BF-3748-9CEC-27A996ED16DE}" type="pres">
      <dgm:prSet presAssocID="{1C65472A-A18A-6E49-8527-18F9D31994F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E813803-B8A5-4345-B678-77B310F98A43}" type="pres">
      <dgm:prSet presAssocID="{B323C6E3-7285-DE49-974D-B129A387B31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0DA10-0D98-544B-970D-BCF6BB00B7C7}" type="pres">
      <dgm:prSet presAssocID="{E1334949-B5E4-FF4B-B305-D80CBB01ABC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9366E0D-1D8F-B44E-8211-03C7C1B9FF62}" type="pres">
      <dgm:prSet presAssocID="{E1334949-B5E4-FF4B-B305-D80CBB01ABCC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DF674C4E-3B42-AC44-8EF5-463075C24AF9}" type="pres">
      <dgm:prSet presAssocID="{45D5D037-0A79-5244-B726-EECA6407279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4EB86-77A6-B948-BC54-068FD68E4F9A}" type="presOf" srcId="{45D5D037-0A79-5244-B726-EECA64072796}" destId="{DF674C4E-3B42-AC44-8EF5-463075C24AF9}" srcOrd="0" destOrd="0" presId="urn:microsoft.com/office/officeart/2005/8/layout/process1"/>
    <dgm:cxn modelId="{B4EE908C-5CD3-2644-802D-06BCDA28B85B}" type="presOf" srcId="{57897D4E-63F9-F444-8CC1-C579568A6005}" destId="{D586B1D8-DAD0-3245-8039-47DD787BFF78}" srcOrd="0" destOrd="0" presId="urn:microsoft.com/office/officeart/2005/8/layout/process1"/>
    <dgm:cxn modelId="{C0555ACF-AE2F-2D41-A94D-C02CCC5C5403}" srcId="{A0824927-8DB4-2340-B619-74D5F038C51E}" destId="{57897D4E-63F9-F444-8CC1-C579568A6005}" srcOrd="0" destOrd="0" parTransId="{C53A0A02-810F-504D-8A92-9C5B70BB4484}" sibTransId="{1C65472A-A18A-6E49-8527-18F9D31994FA}"/>
    <dgm:cxn modelId="{F11400AA-147F-464B-80CD-34FDE69FF1E5}" type="presOf" srcId="{B323C6E3-7285-DE49-974D-B129A387B31F}" destId="{3E813803-B8A5-4345-B678-77B310F98A43}" srcOrd="0" destOrd="0" presId="urn:microsoft.com/office/officeart/2005/8/layout/process1"/>
    <dgm:cxn modelId="{A9FF7E6A-3A61-F645-AC3B-00FDCC9BFD10}" srcId="{A0824927-8DB4-2340-B619-74D5F038C51E}" destId="{45D5D037-0A79-5244-B726-EECA64072796}" srcOrd="2" destOrd="0" parTransId="{BE4C6A18-32FB-A44C-970F-B816E2FC81A5}" sibTransId="{D0C09828-7F83-A947-9358-10E24FBA6FB5}"/>
    <dgm:cxn modelId="{9AD71498-1033-8941-BE5D-E7312985C9AD}" type="presOf" srcId="{A0824927-8DB4-2340-B619-74D5F038C51E}" destId="{4050EB7B-705A-2E48-9017-B32851633FE4}" srcOrd="0" destOrd="0" presId="urn:microsoft.com/office/officeart/2005/8/layout/process1"/>
    <dgm:cxn modelId="{56F50223-3F36-B84B-975D-7625BC3C3227}" type="presOf" srcId="{1C65472A-A18A-6E49-8527-18F9D31994FA}" destId="{361BF1CA-3509-2A47-B7DA-2680D2BBCC3C}" srcOrd="0" destOrd="0" presId="urn:microsoft.com/office/officeart/2005/8/layout/process1"/>
    <dgm:cxn modelId="{8E2ECB8D-EADD-2A47-904A-7D0A49F07FDD}" type="presOf" srcId="{E1334949-B5E4-FF4B-B305-D80CBB01ABCC}" destId="{09366E0D-1D8F-B44E-8211-03C7C1B9FF62}" srcOrd="1" destOrd="0" presId="urn:microsoft.com/office/officeart/2005/8/layout/process1"/>
    <dgm:cxn modelId="{CF4BD63D-9347-EA42-9527-0C81E204B642}" type="presOf" srcId="{E1334949-B5E4-FF4B-B305-D80CBB01ABCC}" destId="{8CB0DA10-0D98-544B-970D-BCF6BB00B7C7}" srcOrd="0" destOrd="0" presId="urn:microsoft.com/office/officeart/2005/8/layout/process1"/>
    <dgm:cxn modelId="{2D7E146D-BCA9-9343-9D2E-950A88185DED}" srcId="{A0824927-8DB4-2340-B619-74D5F038C51E}" destId="{B323C6E3-7285-DE49-974D-B129A387B31F}" srcOrd="1" destOrd="0" parTransId="{4F8300FD-4CC7-0F47-803B-283FD8B4176A}" sibTransId="{E1334949-B5E4-FF4B-B305-D80CBB01ABCC}"/>
    <dgm:cxn modelId="{6A38C340-7587-F84F-8C01-1DEC30EB1790}" type="presOf" srcId="{1C65472A-A18A-6E49-8527-18F9D31994FA}" destId="{7EF99DD8-31BF-3748-9CEC-27A996ED16DE}" srcOrd="1" destOrd="0" presId="urn:microsoft.com/office/officeart/2005/8/layout/process1"/>
    <dgm:cxn modelId="{5DF93817-9C44-9242-877A-31785465E7E8}" type="presParOf" srcId="{4050EB7B-705A-2E48-9017-B32851633FE4}" destId="{D586B1D8-DAD0-3245-8039-47DD787BFF78}" srcOrd="0" destOrd="0" presId="urn:microsoft.com/office/officeart/2005/8/layout/process1"/>
    <dgm:cxn modelId="{EFA31A45-B9B3-8E44-BAF6-CF793EA48222}" type="presParOf" srcId="{4050EB7B-705A-2E48-9017-B32851633FE4}" destId="{361BF1CA-3509-2A47-B7DA-2680D2BBCC3C}" srcOrd="1" destOrd="0" presId="urn:microsoft.com/office/officeart/2005/8/layout/process1"/>
    <dgm:cxn modelId="{68280547-A7D8-AA4F-B05B-910C59AABAB8}" type="presParOf" srcId="{361BF1CA-3509-2A47-B7DA-2680D2BBCC3C}" destId="{7EF99DD8-31BF-3748-9CEC-27A996ED16DE}" srcOrd="0" destOrd="0" presId="urn:microsoft.com/office/officeart/2005/8/layout/process1"/>
    <dgm:cxn modelId="{3677AB62-1F3F-6B41-BCE4-B87F545B36DF}" type="presParOf" srcId="{4050EB7B-705A-2E48-9017-B32851633FE4}" destId="{3E813803-B8A5-4345-B678-77B310F98A43}" srcOrd="2" destOrd="0" presId="urn:microsoft.com/office/officeart/2005/8/layout/process1"/>
    <dgm:cxn modelId="{33263731-17E1-274E-B11D-3EC720C193AD}" type="presParOf" srcId="{4050EB7B-705A-2E48-9017-B32851633FE4}" destId="{8CB0DA10-0D98-544B-970D-BCF6BB00B7C7}" srcOrd="3" destOrd="0" presId="urn:microsoft.com/office/officeart/2005/8/layout/process1"/>
    <dgm:cxn modelId="{2F040510-5706-BF47-B9B1-5CD7DCB0585A}" type="presParOf" srcId="{8CB0DA10-0D98-544B-970D-BCF6BB00B7C7}" destId="{09366E0D-1D8F-B44E-8211-03C7C1B9FF62}" srcOrd="0" destOrd="0" presId="urn:microsoft.com/office/officeart/2005/8/layout/process1"/>
    <dgm:cxn modelId="{2EB12385-0696-2A40-8D75-4809663AA807}" type="presParOf" srcId="{4050EB7B-705A-2E48-9017-B32851633FE4}" destId="{DF674C4E-3B42-AC44-8EF5-463075C24AF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58394-DC24-4474-93E6-77CEE50F7756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3157AED9-337B-47CA-8F31-798F0AD91AE8}">
      <dgm:prSet phldrT="[Text]"/>
      <dgm:spPr/>
      <dgm:t>
        <a:bodyPr/>
        <a:lstStyle/>
        <a:p>
          <a:r>
            <a:rPr lang="id-ID" dirty="0" smtClean="0"/>
            <a:t>SEO</a:t>
          </a:r>
          <a:endParaRPr lang="en-US" dirty="0"/>
        </a:p>
      </dgm:t>
    </dgm:pt>
    <dgm:pt modelId="{CE04AB05-D561-4E67-AC59-3B2BEC1A60AA}" type="parTrans" cxnId="{E1D99D17-B01A-4714-AE8B-EC308F8D5AB7}">
      <dgm:prSet/>
      <dgm:spPr/>
      <dgm:t>
        <a:bodyPr/>
        <a:lstStyle/>
        <a:p>
          <a:endParaRPr lang="en-US"/>
        </a:p>
      </dgm:t>
    </dgm:pt>
    <dgm:pt modelId="{B1879D15-4FFF-493D-95D1-6C8B1D4C7850}" type="sibTrans" cxnId="{E1D99D17-B01A-4714-AE8B-EC308F8D5AB7}">
      <dgm:prSet/>
      <dgm:spPr/>
      <dgm:t>
        <a:bodyPr/>
        <a:lstStyle/>
        <a:p>
          <a:endParaRPr lang="en-US"/>
        </a:p>
      </dgm:t>
    </dgm:pt>
    <dgm:pt modelId="{08673F4A-645D-4EA7-B30C-2CBBDF67B899}">
      <dgm:prSet phldrT="[Text]"/>
      <dgm:spPr/>
      <dgm:t>
        <a:bodyPr/>
        <a:lstStyle/>
        <a:p>
          <a:r>
            <a:rPr lang="id-ID" dirty="0" smtClean="0"/>
            <a:t>Website 2.0</a:t>
          </a:r>
          <a:endParaRPr lang="en-US" dirty="0"/>
        </a:p>
      </dgm:t>
    </dgm:pt>
    <dgm:pt modelId="{15A518EE-75C1-4DE0-8C45-9CDCF077C081}" type="parTrans" cxnId="{52F35E57-AFD3-4D59-9F7B-818EEF021C23}">
      <dgm:prSet/>
      <dgm:spPr/>
      <dgm:t>
        <a:bodyPr/>
        <a:lstStyle/>
        <a:p>
          <a:endParaRPr lang="en-US"/>
        </a:p>
      </dgm:t>
    </dgm:pt>
    <dgm:pt modelId="{9D6DBCE4-6D0B-42C4-AB38-BBDEBE4AD722}" type="sibTrans" cxnId="{52F35E57-AFD3-4D59-9F7B-818EEF021C23}">
      <dgm:prSet/>
      <dgm:spPr/>
      <dgm:t>
        <a:bodyPr/>
        <a:lstStyle/>
        <a:p>
          <a:endParaRPr lang="en-US"/>
        </a:p>
      </dgm:t>
    </dgm:pt>
    <dgm:pt modelId="{5DEE70BC-0C0D-4E40-828D-50E8CDF9680F}" type="pres">
      <dgm:prSet presAssocID="{30258394-DC24-4474-93E6-77CEE50F7756}" presName="compositeShape" presStyleCnt="0">
        <dgm:presLayoutVars>
          <dgm:chMax val="7"/>
          <dgm:dir/>
          <dgm:resizeHandles val="exact"/>
        </dgm:presLayoutVars>
      </dgm:prSet>
      <dgm:spPr/>
    </dgm:pt>
    <dgm:pt modelId="{63073CD8-772E-4A0F-BACB-989752CC9774}" type="pres">
      <dgm:prSet presAssocID="{30258394-DC24-4474-93E6-77CEE50F7756}" presName="wedge1" presStyleLbl="node1" presStyleIdx="0" presStyleCnt="2"/>
      <dgm:spPr/>
      <dgm:t>
        <a:bodyPr/>
        <a:lstStyle/>
        <a:p>
          <a:endParaRPr lang="en-US"/>
        </a:p>
      </dgm:t>
    </dgm:pt>
    <dgm:pt modelId="{869781C5-95EE-4D54-8A1F-CC4EC062A0E1}" type="pres">
      <dgm:prSet presAssocID="{30258394-DC24-4474-93E6-77CEE50F7756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17CD6-7F5D-4ACE-8C2E-413DF34F85C0}" type="pres">
      <dgm:prSet presAssocID="{30258394-DC24-4474-93E6-77CEE50F7756}" presName="wedge2" presStyleLbl="node1" presStyleIdx="1" presStyleCnt="2"/>
      <dgm:spPr/>
      <dgm:t>
        <a:bodyPr/>
        <a:lstStyle/>
        <a:p>
          <a:endParaRPr lang="en-US"/>
        </a:p>
      </dgm:t>
    </dgm:pt>
    <dgm:pt modelId="{07590A49-9C17-49A1-BB82-5E73D2A63AB9}" type="pres">
      <dgm:prSet presAssocID="{30258394-DC24-4474-93E6-77CEE50F7756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D99D17-B01A-4714-AE8B-EC308F8D5AB7}" srcId="{30258394-DC24-4474-93E6-77CEE50F7756}" destId="{3157AED9-337B-47CA-8F31-798F0AD91AE8}" srcOrd="0" destOrd="0" parTransId="{CE04AB05-D561-4E67-AC59-3B2BEC1A60AA}" sibTransId="{B1879D15-4FFF-493D-95D1-6C8B1D4C7850}"/>
    <dgm:cxn modelId="{52F35E57-AFD3-4D59-9F7B-818EEF021C23}" srcId="{30258394-DC24-4474-93E6-77CEE50F7756}" destId="{08673F4A-645D-4EA7-B30C-2CBBDF67B899}" srcOrd="1" destOrd="0" parTransId="{15A518EE-75C1-4DE0-8C45-9CDCF077C081}" sibTransId="{9D6DBCE4-6D0B-42C4-AB38-BBDEBE4AD722}"/>
    <dgm:cxn modelId="{7EF4FF23-0E4D-4440-9324-EF818720838C}" type="presOf" srcId="{3157AED9-337B-47CA-8F31-798F0AD91AE8}" destId="{63073CD8-772E-4A0F-BACB-989752CC9774}" srcOrd="0" destOrd="0" presId="urn:microsoft.com/office/officeart/2005/8/layout/chart3"/>
    <dgm:cxn modelId="{474F862C-6675-4AFC-A6E8-7F62E4C2576B}" type="presOf" srcId="{30258394-DC24-4474-93E6-77CEE50F7756}" destId="{5DEE70BC-0C0D-4E40-828D-50E8CDF9680F}" srcOrd="0" destOrd="0" presId="urn:microsoft.com/office/officeart/2005/8/layout/chart3"/>
    <dgm:cxn modelId="{230C7E0F-90A1-4DDE-8602-05FEE6F66566}" type="presOf" srcId="{08673F4A-645D-4EA7-B30C-2CBBDF67B899}" destId="{4C817CD6-7F5D-4ACE-8C2E-413DF34F85C0}" srcOrd="0" destOrd="0" presId="urn:microsoft.com/office/officeart/2005/8/layout/chart3"/>
    <dgm:cxn modelId="{93A49D78-21A0-4219-8883-B8DA6C70876B}" type="presOf" srcId="{3157AED9-337B-47CA-8F31-798F0AD91AE8}" destId="{869781C5-95EE-4D54-8A1F-CC4EC062A0E1}" srcOrd="1" destOrd="0" presId="urn:microsoft.com/office/officeart/2005/8/layout/chart3"/>
    <dgm:cxn modelId="{33A923B1-1CEA-4610-995B-1118B58A7673}" type="presOf" srcId="{08673F4A-645D-4EA7-B30C-2CBBDF67B899}" destId="{07590A49-9C17-49A1-BB82-5E73D2A63AB9}" srcOrd="1" destOrd="0" presId="urn:microsoft.com/office/officeart/2005/8/layout/chart3"/>
    <dgm:cxn modelId="{0341AC85-5D49-4F1C-8F73-1863CF4F72D8}" type="presParOf" srcId="{5DEE70BC-0C0D-4E40-828D-50E8CDF9680F}" destId="{63073CD8-772E-4A0F-BACB-989752CC9774}" srcOrd="0" destOrd="0" presId="urn:microsoft.com/office/officeart/2005/8/layout/chart3"/>
    <dgm:cxn modelId="{BA573A6F-3428-42B5-8D38-8DCCADD3CA85}" type="presParOf" srcId="{5DEE70BC-0C0D-4E40-828D-50E8CDF9680F}" destId="{869781C5-95EE-4D54-8A1F-CC4EC062A0E1}" srcOrd="1" destOrd="0" presId="urn:microsoft.com/office/officeart/2005/8/layout/chart3"/>
    <dgm:cxn modelId="{637572F2-F66F-466F-9CCD-79C029F5F8E7}" type="presParOf" srcId="{5DEE70BC-0C0D-4E40-828D-50E8CDF9680F}" destId="{4C817CD6-7F5D-4ACE-8C2E-413DF34F85C0}" srcOrd="2" destOrd="0" presId="urn:microsoft.com/office/officeart/2005/8/layout/chart3"/>
    <dgm:cxn modelId="{85922557-42B4-4FDB-A4E0-46DEBF4B556A}" type="presParOf" srcId="{5DEE70BC-0C0D-4E40-828D-50E8CDF9680F}" destId="{07590A49-9C17-49A1-BB82-5E73D2A63AB9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258394-DC24-4474-93E6-77CEE50F7756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3157AED9-337B-47CA-8F31-798F0AD91AE8}">
      <dgm:prSet phldrT="[Text]"/>
      <dgm:spPr/>
      <dgm:t>
        <a:bodyPr/>
        <a:lstStyle/>
        <a:p>
          <a:r>
            <a:rPr lang="id-ID" dirty="0" smtClean="0"/>
            <a:t>Simple Quiz</a:t>
          </a:r>
          <a:endParaRPr lang="en-US" dirty="0"/>
        </a:p>
      </dgm:t>
    </dgm:pt>
    <dgm:pt modelId="{CE04AB05-D561-4E67-AC59-3B2BEC1A60AA}" type="parTrans" cxnId="{E1D99D17-B01A-4714-AE8B-EC308F8D5AB7}">
      <dgm:prSet/>
      <dgm:spPr/>
      <dgm:t>
        <a:bodyPr/>
        <a:lstStyle/>
        <a:p>
          <a:endParaRPr lang="en-US"/>
        </a:p>
      </dgm:t>
    </dgm:pt>
    <dgm:pt modelId="{B1879D15-4FFF-493D-95D1-6C8B1D4C7850}" type="sibTrans" cxnId="{E1D99D17-B01A-4714-AE8B-EC308F8D5AB7}">
      <dgm:prSet/>
      <dgm:spPr/>
      <dgm:t>
        <a:bodyPr/>
        <a:lstStyle/>
        <a:p>
          <a:endParaRPr lang="en-US"/>
        </a:p>
      </dgm:t>
    </dgm:pt>
    <dgm:pt modelId="{08673F4A-645D-4EA7-B30C-2CBBDF67B899}">
      <dgm:prSet phldrT="[Text]"/>
      <dgm:spPr/>
      <dgm:t>
        <a:bodyPr/>
        <a:lstStyle/>
        <a:p>
          <a:r>
            <a:rPr lang="id-ID" dirty="0" smtClean="0"/>
            <a:t>Product Related</a:t>
          </a:r>
          <a:endParaRPr lang="en-US" dirty="0"/>
        </a:p>
      </dgm:t>
    </dgm:pt>
    <dgm:pt modelId="{15A518EE-75C1-4DE0-8C45-9CDCF077C081}" type="parTrans" cxnId="{52F35E57-AFD3-4D59-9F7B-818EEF021C23}">
      <dgm:prSet/>
      <dgm:spPr/>
      <dgm:t>
        <a:bodyPr/>
        <a:lstStyle/>
        <a:p>
          <a:endParaRPr lang="en-US"/>
        </a:p>
      </dgm:t>
    </dgm:pt>
    <dgm:pt modelId="{9D6DBCE4-6D0B-42C4-AB38-BBDEBE4AD722}" type="sibTrans" cxnId="{52F35E57-AFD3-4D59-9F7B-818EEF021C23}">
      <dgm:prSet/>
      <dgm:spPr/>
      <dgm:t>
        <a:bodyPr/>
        <a:lstStyle/>
        <a:p>
          <a:endParaRPr lang="en-US"/>
        </a:p>
      </dgm:t>
    </dgm:pt>
    <dgm:pt modelId="{66E6C76A-8188-4EEC-ACC7-2DE5151A7A2A}">
      <dgm:prSet phldrT="[Text]"/>
      <dgm:spPr/>
      <dgm:t>
        <a:bodyPr/>
        <a:lstStyle/>
        <a:p>
          <a:r>
            <a:rPr lang="id-ID" dirty="0" smtClean="0"/>
            <a:t>Daily Conversation</a:t>
          </a:r>
          <a:endParaRPr lang="en-US" dirty="0"/>
        </a:p>
      </dgm:t>
    </dgm:pt>
    <dgm:pt modelId="{A5D228A5-685F-491B-B76F-271FFDE567B9}" type="parTrans" cxnId="{C8B048B6-6BB5-4E91-B8AE-60332B327E95}">
      <dgm:prSet/>
      <dgm:spPr/>
    </dgm:pt>
    <dgm:pt modelId="{9BA926F1-EDB0-4BE7-8490-7C2902263E58}" type="sibTrans" cxnId="{C8B048B6-6BB5-4E91-B8AE-60332B327E95}">
      <dgm:prSet/>
      <dgm:spPr/>
    </dgm:pt>
    <dgm:pt modelId="{5DEE70BC-0C0D-4E40-828D-50E8CDF9680F}" type="pres">
      <dgm:prSet presAssocID="{30258394-DC24-4474-93E6-77CEE50F7756}" presName="compositeShape" presStyleCnt="0">
        <dgm:presLayoutVars>
          <dgm:chMax val="7"/>
          <dgm:dir/>
          <dgm:resizeHandles val="exact"/>
        </dgm:presLayoutVars>
      </dgm:prSet>
      <dgm:spPr/>
    </dgm:pt>
    <dgm:pt modelId="{63073CD8-772E-4A0F-BACB-989752CC9774}" type="pres">
      <dgm:prSet presAssocID="{30258394-DC24-4474-93E6-77CEE50F7756}" presName="wedge1" presStyleLbl="node1" presStyleIdx="0" presStyleCnt="3"/>
      <dgm:spPr/>
      <dgm:t>
        <a:bodyPr/>
        <a:lstStyle/>
        <a:p>
          <a:endParaRPr lang="en-US"/>
        </a:p>
      </dgm:t>
    </dgm:pt>
    <dgm:pt modelId="{869781C5-95EE-4D54-8A1F-CC4EC062A0E1}" type="pres">
      <dgm:prSet presAssocID="{30258394-DC24-4474-93E6-77CEE50F775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17CD6-7F5D-4ACE-8C2E-413DF34F85C0}" type="pres">
      <dgm:prSet presAssocID="{30258394-DC24-4474-93E6-77CEE50F7756}" presName="wedge2" presStyleLbl="node1" presStyleIdx="1" presStyleCnt="3"/>
      <dgm:spPr/>
      <dgm:t>
        <a:bodyPr/>
        <a:lstStyle/>
        <a:p>
          <a:endParaRPr lang="en-US"/>
        </a:p>
      </dgm:t>
    </dgm:pt>
    <dgm:pt modelId="{07590A49-9C17-49A1-BB82-5E73D2A63AB9}" type="pres">
      <dgm:prSet presAssocID="{30258394-DC24-4474-93E6-77CEE50F775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608EAC-5448-412B-8C27-3DA1D5BD6356}" type="pres">
      <dgm:prSet presAssocID="{30258394-DC24-4474-93E6-77CEE50F7756}" presName="wedge3" presStyleLbl="node1" presStyleIdx="2" presStyleCnt="3"/>
      <dgm:spPr/>
      <dgm:t>
        <a:bodyPr/>
        <a:lstStyle/>
        <a:p>
          <a:endParaRPr lang="en-US"/>
        </a:p>
      </dgm:t>
    </dgm:pt>
    <dgm:pt modelId="{5D969F12-DF17-4880-A844-85BC046A90F7}" type="pres">
      <dgm:prSet presAssocID="{30258394-DC24-4474-93E6-77CEE50F775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F35E57-AFD3-4D59-9F7B-818EEF021C23}" srcId="{30258394-DC24-4474-93E6-77CEE50F7756}" destId="{08673F4A-645D-4EA7-B30C-2CBBDF67B899}" srcOrd="1" destOrd="0" parTransId="{15A518EE-75C1-4DE0-8C45-9CDCF077C081}" sibTransId="{9D6DBCE4-6D0B-42C4-AB38-BBDEBE4AD722}"/>
    <dgm:cxn modelId="{C8B048B6-6BB5-4E91-B8AE-60332B327E95}" srcId="{30258394-DC24-4474-93E6-77CEE50F7756}" destId="{66E6C76A-8188-4EEC-ACC7-2DE5151A7A2A}" srcOrd="2" destOrd="0" parTransId="{A5D228A5-685F-491B-B76F-271FFDE567B9}" sibTransId="{9BA926F1-EDB0-4BE7-8490-7C2902263E58}"/>
    <dgm:cxn modelId="{CF1F75BD-5199-4640-97BF-7EBFD7DED634}" type="presOf" srcId="{3157AED9-337B-47CA-8F31-798F0AD91AE8}" destId="{869781C5-95EE-4D54-8A1F-CC4EC062A0E1}" srcOrd="1" destOrd="0" presId="urn:microsoft.com/office/officeart/2005/8/layout/chart3"/>
    <dgm:cxn modelId="{CC052BFC-E63F-432C-9F1F-DBFA5AA47E33}" type="presOf" srcId="{66E6C76A-8188-4EEC-ACC7-2DE5151A7A2A}" destId="{5D969F12-DF17-4880-A844-85BC046A90F7}" srcOrd="1" destOrd="0" presId="urn:microsoft.com/office/officeart/2005/8/layout/chart3"/>
    <dgm:cxn modelId="{E1D99D17-B01A-4714-AE8B-EC308F8D5AB7}" srcId="{30258394-DC24-4474-93E6-77CEE50F7756}" destId="{3157AED9-337B-47CA-8F31-798F0AD91AE8}" srcOrd="0" destOrd="0" parTransId="{CE04AB05-D561-4E67-AC59-3B2BEC1A60AA}" sibTransId="{B1879D15-4FFF-493D-95D1-6C8B1D4C7850}"/>
    <dgm:cxn modelId="{68D44F54-7943-4CE6-9B10-5A4E7953110B}" type="presOf" srcId="{3157AED9-337B-47CA-8F31-798F0AD91AE8}" destId="{63073CD8-772E-4A0F-BACB-989752CC9774}" srcOrd="0" destOrd="0" presId="urn:microsoft.com/office/officeart/2005/8/layout/chart3"/>
    <dgm:cxn modelId="{AD31A7DB-115F-497B-9AA8-64177697652C}" type="presOf" srcId="{30258394-DC24-4474-93E6-77CEE50F7756}" destId="{5DEE70BC-0C0D-4E40-828D-50E8CDF9680F}" srcOrd="0" destOrd="0" presId="urn:microsoft.com/office/officeart/2005/8/layout/chart3"/>
    <dgm:cxn modelId="{5C0731C7-2807-408A-8BDF-B361A2EE1BAA}" type="presOf" srcId="{08673F4A-645D-4EA7-B30C-2CBBDF67B899}" destId="{07590A49-9C17-49A1-BB82-5E73D2A63AB9}" srcOrd="1" destOrd="0" presId="urn:microsoft.com/office/officeart/2005/8/layout/chart3"/>
    <dgm:cxn modelId="{0C841881-B054-4FB9-A350-73B73385C109}" type="presOf" srcId="{08673F4A-645D-4EA7-B30C-2CBBDF67B899}" destId="{4C817CD6-7F5D-4ACE-8C2E-413DF34F85C0}" srcOrd="0" destOrd="0" presId="urn:microsoft.com/office/officeart/2005/8/layout/chart3"/>
    <dgm:cxn modelId="{48EB586E-2F0E-4769-843B-F7F8DBA7ECDB}" type="presOf" srcId="{66E6C76A-8188-4EEC-ACC7-2DE5151A7A2A}" destId="{33608EAC-5448-412B-8C27-3DA1D5BD6356}" srcOrd="0" destOrd="0" presId="urn:microsoft.com/office/officeart/2005/8/layout/chart3"/>
    <dgm:cxn modelId="{BF07EEFD-3AEC-40A6-B8D4-84494889F723}" type="presParOf" srcId="{5DEE70BC-0C0D-4E40-828D-50E8CDF9680F}" destId="{63073CD8-772E-4A0F-BACB-989752CC9774}" srcOrd="0" destOrd="0" presId="urn:microsoft.com/office/officeart/2005/8/layout/chart3"/>
    <dgm:cxn modelId="{4463CE5A-9E6A-4F7B-82DE-4398A0B7D28F}" type="presParOf" srcId="{5DEE70BC-0C0D-4E40-828D-50E8CDF9680F}" destId="{869781C5-95EE-4D54-8A1F-CC4EC062A0E1}" srcOrd="1" destOrd="0" presId="urn:microsoft.com/office/officeart/2005/8/layout/chart3"/>
    <dgm:cxn modelId="{C62FC596-5034-48F7-A8BD-034542C24FA1}" type="presParOf" srcId="{5DEE70BC-0C0D-4E40-828D-50E8CDF9680F}" destId="{4C817CD6-7F5D-4ACE-8C2E-413DF34F85C0}" srcOrd="2" destOrd="0" presId="urn:microsoft.com/office/officeart/2005/8/layout/chart3"/>
    <dgm:cxn modelId="{7ECB0EAA-24CC-4E09-8298-95F7489EB1D6}" type="presParOf" srcId="{5DEE70BC-0C0D-4E40-828D-50E8CDF9680F}" destId="{07590A49-9C17-49A1-BB82-5E73D2A63AB9}" srcOrd="3" destOrd="0" presId="urn:microsoft.com/office/officeart/2005/8/layout/chart3"/>
    <dgm:cxn modelId="{804EF3F6-BFDF-411F-A4EE-C5BCA07B4706}" type="presParOf" srcId="{5DEE70BC-0C0D-4E40-828D-50E8CDF9680F}" destId="{33608EAC-5448-412B-8C27-3DA1D5BD6356}" srcOrd="4" destOrd="0" presId="urn:microsoft.com/office/officeart/2005/8/layout/chart3"/>
    <dgm:cxn modelId="{7586EF9C-CDE5-479A-9DAC-0FCEE9E53D92}" type="presParOf" srcId="{5DEE70BC-0C0D-4E40-828D-50E8CDF9680F}" destId="{5D969F12-DF17-4880-A844-85BC046A90F7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258394-DC24-4474-93E6-77CEE50F7756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3157AED9-337B-47CA-8F31-798F0AD91AE8}">
      <dgm:prSet phldrT="[Text]"/>
      <dgm:spPr/>
      <dgm:t>
        <a:bodyPr/>
        <a:lstStyle/>
        <a:p>
          <a:r>
            <a:rPr lang="id-ID" dirty="0" smtClean="0"/>
            <a:t>Experience</a:t>
          </a:r>
          <a:endParaRPr lang="en-US" dirty="0"/>
        </a:p>
      </dgm:t>
    </dgm:pt>
    <dgm:pt modelId="{CE04AB05-D561-4E67-AC59-3B2BEC1A60AA}" type="parTrans" cxnId="{E1D99D17-B01A-4714-AE8B-EC308F8D5AB7}">
      <dgm:prSet/>
      <dgm:spPr/>
      <dgm:t>
        <a:bodyPr/>
        <a:lstStyle/>
        <a:p>
          <a:endParaRPr lang="en-US"/>
        </a:p>
      </dgm:t>
    </dgm:pt>
    <dgm:pt modelId="{B1879D15-4FFF-493D-95D1-6C8B1D4C7850}" type="sibTrans" cxnId="{E1D99D17-B01A-4714-AE8B-EC308F8D5AB7}">
      <dgm:prSet/>
      <dgm:spPr/>
      <dgm:t>
        <a:bodyPr/>
        <a:lstStyle/>
        <a:p>
          <a:endParaRPr lang="en-US"/>
        </a:p>
      </dgm:t>
    </dgm:pt>
    <dgm:pt modelId="{08673F4A-645D-4EA7-B30C-2CBBDF67B899}">
      <dgm:prSet phldrT="[Text]"/>
      <dgm:spPr/>
      <dgm:t>
        <a:bodyPr/>
        <a:lstStyle/>
        <a:p>
          <a:r>
            <a:rPr lang="id-ID" dirty="0" smtClean="0"/>
            <a:t>Trust &amp; Loyalty</a:t>
          </a:r>
          <a:endParaRPr lang="en-US" dirty="0"/>
        </a:p>
      </dgm:t>
    </dgm:pt>
    <dgm:pt modelId="{15A518EE-75C1-4DE0-8C45-9CDCF077C081}" type="parTrans" cxnId="{52F35E57-AFD3-4D59-9F7B-818EEF021C23}">
      <dgm:prSet/>
      <dgm:spPr/>
      <dgm:t>
        <a:bodyPr/>
        <a:lstStyle/>
        <a:p>
          <a:endParaRPr lang="en-US"/>
        </a:p>
      </dgm:t>
    </dgm:pt>
    <dgm:pt modelId="{9D6DBCE4-6D0B-42C4-AB38-BBDEBE4AD722}" type="sibTrans" cxnId="{52F35E57-AFD3-4D59-9F7B-818EEF021C23}">
      <dgm:prSet/>
      <dgm:spPr/>
      <dgm:t>
        <a:bodyPr/>
        <a:lstStyle/>
        <a:p>
          <a:endParaRPr lang="en-US"/>
        </a:p>
      </dgm:t>
    </dgm:pt>
    <dgm:pt modelId="{DA9B381D-4D76-4E6B-8533-7713A2B09C2A}">
      <dgm:prSet phldrT="[Text]"/>
      <dgm:spPr/>
      <dgm:t>
        <a:bodyPr/>
        <a:lstStyle/>
        <a:p>
          <a:r>
            <a:rPr lang="id-ID" dirty="0" smtClean="0"/>
            <a:t>Engagement</a:t>
          </a:r>
          <a:endParaRPr lang="en-US" dirty="0"/>
        </a:p>
      </dgm:t>
    </dgm:pt>
    <dgm:pt modelId="{927B5D7F-D7B0-4C8F-9728-D49BA856938D}" type="parTrans" cxnId="{09E76E79-1CD0-485F-92BA-5F007C37757B}">
      <dgm:prSet/>
      <dgm:spPr/>
    </dgm:pt>
    <dgm:pt modelId="{369FD303-0441-49D3-A7CB-884BA51D8E3B}" type="sibTrans" cxnId="{09E76E79-1CD0-485F-92BA-5F007C37757B}">
      <dgm:prSet/>
      <dgm:spPr/>
    </dgm:pt>
    <dgm:pt modelId="{5DEE70BC-0C0D-4E40-828D-50E8CDF9680F}" type="pres">
      <dgm:prSet presAssocID="{30258394-DC24-4474-93E6-77CEE50F7756}" presName="compositeShape" presStyleCnt="0">
        <dgm:presLayoutVars>
          <dgm:chMax val="7"/>
          <dgm:dir/>
          <dgm:resizeHandles val="exact"/>
        </dgm:presLayoutVars>
      </dgm:prSet>
      <dgm:spPr/>
    </dgm:pt>
    <dgm:pt modelId="{63073CD8-772E-4A0F-BACB-989752CC9774}" type="pres">
      <dgm:prSet presAssocID="{30258394-DC24-4474-93E6-77CEE50F7756}" presName="wedge1" presStyleLbl="node1" presStyleIdx="0" presStyleCnt="3"/>
      <dgm:spPr/>
      <dgm:t>
        <a:bodyPr/>
        <a:lstStyle/>
        <a:p>
          <a:endParaRPr lang="en-US"/>
        </a:p>
      </dgm:t>
    </dgm:pt>
    <dgm:pt modelId="{869781C5-95EE-4D54-8A1F-CC4EC062A0E1}" type="pres">
      <dgm:prSet presAssocID="{30258394-DC24-4474-93E6-77CEE50F775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17CD6-7F5D-4ACE-8C2E-413DF34F85C0}" type="pres">
      <dgm:prSet presAssocID="{30258394-DC24-4474-93E6-77CEE50F7756}" presName="wedge2" presStyleLbl="node1" presStyleIdx="1" presStyleCnt="3"/>
      <dgm:spPr/>
      <dgm:t>
        <a:bodyPr/>
        <a:lstStyle/>
        <a:p>
          <a:endParaRPr lang="en-US"/>
        </a:p>
      </dgm:t>
    </dgm:pt>
    <dgm:pt modelId="{07590A49-9C17-49A1-BB82-5E73D2A63AB9}" type="pres">
      <dgm:prSet presAssocID="{30258394-DC24-4474-93E6-77CEE50F775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779B8-C0A2-40F8-BDEA-A1CDE54A1743}" type="pres">
      <dgm:prSet presAssocID="{30258394-DC24-4474-93E6-77CEE50F7756}" presName="wedge3" presStyleLbl="node1" presStyleIdx="2" presStyleCnt="3"/>
      <dgm:spPr/>
      <dgm:t>
        <a:bodyPr/>
        <a:lstStyle/>
        <a:p>
          <a:endParaRPr lang="en-US"/>
        </a:p>
      </dgm:t>
    </dgm:pt>
    <dgm:pt modelId="{B36CDDAF-E66B-4FF6-8D60-9CFECCD2412E}" type="pres">
      <dgm:prSet presAssocID="{30258394-DC24-4474-93E6-77CEE50F775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4195-E8B9-49DF-B957-8A17978ED082}" type="presOf" srcId="{08673F4A-645D-4EA7-B30C-2CBBDF67B899}" destId="{07590A49-9C17-49A1-BB82-5E73D2A63AB9}" srcOrd="1" destOrd="0" presId="urn:microsoft.com/office/officeart/2005/8/layout/chart3"/>
    <dgm:cxn modelId="{EB452F1C-63CA-4319-B671-96FDE0D69187}" type="presOf" srcId="{30258394-DC24-4474-93E6-77CEE50F7756}" destId="{5DEE70BC-0C0D-4E40-828D-50E8CDF9680F}" srcOrd="0" destOrd="0" presId="urn:microsoft.com/office/officeart/2005/8/layout/chart3"/>
    <dgm:cxn modelId="{09E76E79-1CD0-485F-92BA-5F007C37757B}" srcId="{30258394-DC24-4474-93E6-77CEE50F7756}" destId="{DA9B381D-4D76-4E6B-8533-7713A2B09C2A}" srcOrd="2" destOrd="0" parTransId="{927B5D7F-D7B0-4C8F-9728-D49BA856938D}" sibTransId="{369FD303-0441-49D3-A7CB-884BA51D8E3B}"/>
    <dgm:cxn modelId="{68226CB2-AD9D-45FD-94F3-0CB886FE56F4}" type="presOf" srcId="{3157AED9-337B-47CA-8F31-798F0AD91AE8}" destId="{63073CD8-772E-4A0F-BACB-989752CC9774}" srcOrd="0" destOrd="0" presId="urn:microsoft.com/office/officeart/2005/8/layout/chart3"/>
    <dgm:cxn modelId="{284B3582-0E1E-4A94-A75D-99533E92B7E6}" type="presOf" srcId="{DA9B381D-4D76-4E6B-8533-7713A2B09C2A}" destId="{4A1779B8-C0A2-40F8-BDEA-A1CDE54A1743}" srcOrd="0" destOrd="0" presId="urn:microsoft.com/office/officeart/2005/8/layout/chart3"/>
    <dgm:cxn modelId="{D62FE9A5-414B-40A5-8254-4EF6F8646A66}" type="presOf" srcId="{08673F4A-645D-4EA7-B30C-2CBBDF67B899}" destId="{4C817CD6-7F5D-4ACE-8C2E-413DF34F85C0}" srcOrd="0" destOrd="0" presId="urn:microsoft.com/office/officeart/2005/8/layout/chart3"/>
    <dgm:cxn modelId="{52F35E57-AFD3-4D59-9F7B-818EEF021C23}" srcId="{30258394-DC24-4474-93E6-77CEE50F7756}" destId="{08673F4A-645D-4EA7-B30C-2CBBDF67B899}" srcOrd="1" destOrd="0" parTransId="{15A518EE-75C1-4DE0-8C45-9CDCF077C081}" sibTransId="{9D6DBCE4-6D0B-42C4-AB38-BBDEBE4AD722}"/>
    <dgm:cxn modelId="{ABE71977-911A-4890-A1C0-920420C9E783}" type="presOf" srcId="{3157AED9-337B-47CA-8F31-798F0AD91AE8}" destId="{869781C5-95EE-4D54-8A1F-CC4EC062A0E1}" srcOrd="1" destOrd="0" presId="urn:microsoft.com/office/officeart/2005/8/layout/chart3"/>
    <dgm:cxn modelId="{FF5475C6-29B7-4CA6-AAE0-5EB66BA1CABC}" type="presOf" srcId="{DA9B381D-4D76-4E6B-8533-7713A2B09C2A}" destId="{B36CDDAF-E66B-4FF6-8D60-9CFECCD2412E}" srcOrd="1" destOrd="0" presId="urn:microsoft.com/office/officeart/2005/8/layout/chart3"/>
    <dgm:cxn modelId="{E1D99D17-B01A-4714-AE8B-EC308F8D5AB7}" srcId="{30258394-DC24-4474-93E6-77CEE50F7756}" destId="{3157AED9-337B-47CA-8F31-798F0AD91AE8}" srcOrd="0" destOrd="0" parTransId="{CE04AB05-D561-4E67-AC59-3B2BEC1A60AA}" sibTransId="{B1879D15-4FFF-493D-95D1-6C8B1D4C7850}"/>
    <dgm:cxn modelId="{6D8795A5-D91F-4559-B157-A0445503DB08}" type="presParOf" srcId="{5DEE70BC-0C0D-4E40-828D-50E8CDF9680F}" destId="{63073CD8-772E-4A0F-BACB-989752CC9774}" srcOrd="0" destOrd="0" presId="urn:microsoft.com/office/officeart/2005/8/layout/chart3"/>
    <dgm:cxn modelId="{2956C670-606F-4476-BDD6-A721901C9E37}" type="presParOf" srcId="{5DEE70BC-0C0D-4E40-828D-50E8CDF9680F}" destId="{869781C5-95EE-4D54-8A1F-CC4EC062A0E1}" srcOrd="1" destOrd="0" presId="urn:microsoft.com/office/officeart/2005/8/layout/chart3"/>
    <dgm:cxn modelId="{2ACB192E-5794-48F3-82EE-B3E737FD3EA9}" type="presParOf" srcId="{5DEE70BC-0C0D-4E40-828D-50E8CDF9680F}" destId="{4C817CD6-7F5D-4ACE-8C2E-413DF34F85C0}" srcOrd="2" destOrd="0" presId="urn:microsoft.com/office/officeart/2005/8/layout/chart3"/>
    <dgm:cxn modelId="{80AAAC18-1A75-4417-88A5-B10C4B580979}" type="presParOf" srcId="{5DEE70BC-0C0D-4E40-828D-50E8CDF9680F}" destId="{07590A49-9C17-49A1-BB82-5E73D2A63AB9}" srcOrd="3" destOrd="0" presId="urn:microsoft.com/office/officeart/2005/8/layout/chart3"/>
    <dgm:cxn modelId="{9F6354F3-53D7-4611-A605-967407AAC70A}" type="presParOf" srcId="{5DEE70BC-0C0D-4E40-828D-50E8CDF9680F}" destId="{4A1779B8-C0A2-40F8-BDEA-A1CDE54A1743}" srcOrd="4" destOrd="0" presId="urn:microsoft.com/office/officeart/2005/8/layout/chart3"/>
    <dgm:cxn modelId="{DC5CCA62-27A1-4095-B795-EF18D5A8E910}" type="presParOf" srcId="{5DEE70BC-0C0D-4E40-828D-50E8CDF9680F}" destId="{B36CDDAF-E66B-4FF6-8D60-9CFECCD2412E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9C3D3-42BD-4EFD-9FAD-931453D0FF3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83155-49EF-4C0C-B735-0D96BB80EF3B}">
      <dgm:prSet phldrT="[Text]"/>
      <dgm:spPr/>
      <dgm:t>
        <a:bodyPr/>
        <a:lstStyle/>
        <a:p>
          <a:r>
            <a:rPr lang="id-ID" dirty="0" smtClean="0"/>
            <a:t>Engagement</a:t>
          </a:r>
        </a:p>
        <a:p>
          <a:r>
            <a:rPr lang="id-ID" dirty="0" smtClean="0"/>
            <a:t>Month 1-4</a:t>
          </a:r>
          <a:endParaRPr lang="en-US" dirty="0"/>
        </a:p>
      </dgm:t>
    </dgm:pt>
    <dgm:pt modelId="{B52B0C22-A8A2-41CB-946E-8495C14AFC94}" type="parTrans" cxnId="{27B9FC02-C336-4AED-9178-EBE96DB4BE6E}">
      <dgm:prSet/>
      <dgm:spPr/>
      <dgm:t>
        <a:bodyPr/>
        <a:lstStyle/>
        <a:p>
          <a:endParaRPr lang="en-US"/>
        </a:p>
      </dgm:t>
    </dgm:pt>
    <dgm:pt modelId="{F79F03B7-62F8-475A-A41F-B0682D228ACB}" type="sibTrans" cxnId="{27B9FC02-C336-4AED-9178-EBE96DB4BE6E}">
      <dgm:prSet/>
      <dgm:spPr/>
      <dgm:t>
        <a:bodyPr/>
        <a:lstStyle/>
        <a:p>
          <a:endParaRPr lang="en-US"/>
        </a:p>
      </dgm:t>
    </dgm:pt>
    <dgm:pt modelId="{465F64D7-5E52-4FFA-B0DD-1DD81001749F}">
      <dgm:prSet phldrT="[Text]"/>
      <dgm:spPr/>
      <dgm:t>
        <a:bodyPr/>
        <a:lstStyle/>
        <a:p>
          <a:r>
            <a:rPr lang="id-ID" dirty="0" smtClean="0"/>
            <a:t>Simple Quiz</a:t>
          </a:r>
          <a:endParaRPr lang="en-US" dirty="0"/>
        </a:p>
      </dgm:t>
    </dgm:pt>
    <dgm:pt modelId="{E242EEA4-285A-4FFD-9288-8EAEDC9CDEC9}" type="parTrans" cxnId="{38E7DF8F-36D2-4859-B292-633A9AC27F65}">
      <dgm:prSet/>
      <dgm:spPr/>
      <dgm:t>
        <a:bodyPr/>
        <a:lstStyle/>
        <a:p>
          <a:endParaRPr lang="en-US"/>
        </a:p>
      </dgm:t>
    </dgm:pt>
    <dgm:pt modelId="{563F60D5-C891-48AF-BAAC-9EC7F16558A3}" type="sibTrans" cxnId="{38E7DF8F-36D2-4859-B292-633A9AC27F65}">
      <dgm:prSet/>
      <dgm:spPr/>
      <dgm:t>
        <a:bodyPr/>
        <a:lstStyle/>
        <a:p>
          <a:endParaRPr lang="en-US"/>
        </a:p>
      </dgm:t>
    </dgm:pt>
    <dgm:pt modelId="{A1A64320-1534-471B-AADE-18CB8A233879}">
      <dgm:prSet phldrT="[Text]"/>
      <dgm:spPr/>
      <dgm:t>
        <a:bodyPr/>
        <a:lstStyle/>
        <a:p>
          <a:r>
            <a:rPr lang="id-ID" dirty="0" smtClean="0"/>
            <a:t>Experience</a:t>
          </a:r>
        </a:p>
        <a:p>
          <a:r>
            <a:rPr lang="id-ID" dirty="0" smtClean="0"/>
            <a:t>Month 4-8</a:t>
          </a:r>
          <a:endParaRPr lang="en-US" dirty="0"/>
        </a:p>
      </dgm:t>
    </dgm:pt>
    <dgm:pt modelId="{931A6A22-20D6-4ABA-99E8-B2C83F2D957B}" type="parTrans" cxnId="{152061E7-E289-4C3F-AC25-A4870C380D38}">
      <dgm:prSet/>
      <dgm:spPr/>
      <dgm:t>
        <a:bodyPr/>
        <a:lstStyle/>
        <a:p>
          <a:endParaRPr lang="en-US"/>
        </a:p>
      </dgm:t>
    </dgm:pt>
    <dgm:pt modelId="{7337230D-4001-4E1D-B5A6-B256AC770A4B}" type="sibTrans" cxnId="{152061E7-E289-4C3F-AC25-A4870C380D38}">
      <dgm:prSet/>
      <dgm:spPr/>
      <dgm:t>
        <a:bodyPr/>
        <a:lstStyle/>
        <a:p>
          <a:endParaRPr lang="en-US"/>
        </a:p>
      </dgm:t>
    </dgm:pt>
    <dgm:pt modelId="{02AFD16F-0559-419E-A411-7C732CA5C04E}">
      <dgm:prSet phldrT="[Text]"/>
      <dgm:spPr/>
      <dgm:t>
        <a:bodyPr/>
        <a:lstStyle/>
        <a:p>
          <a:r>
            <a:rPr lang="id-ID" dirty="0" smtClean="0"/>
            <a:t>Simple Quiz</a:t>
          </a:r>
          <a:endParaRPr lang="en-US" dirty="0"/>
        </a:p>
      </dgm:t>
    </dgm:pt>
    <dgm:pt modelId="{AEAA3CBD-B44F-4C72-B49F-AD5B4B5B88AE}" type="parTrans" cxnId="{82C6755D-BFC0-4AFA-B3C2-B05B5BB4275C}">
      <dgm:prSet/>
      <dgm:spPr/>
      <dgm:t>
        <a:bodyPr/>
        <a:lstStyle/>
        <a:p>
          <a:endParaRPr lang="en-US"/>
        </a:p>
      </dgm:t>
    </dgm:pt>
    <dgm:pt modelId="{7CB7845D-641E-486C-9DF0-A23486A46A2F}" type="sibTrans" cxnId="{82C6755D-BFC0-4AFA-B3C2-B05B5BB4275C}">
      <dgm:prSet/>
      <dgm:spPr/>
      <dgm:t>
        <a:bodyPr/>
        <a:lstStyle/>
        <a:p>
          <a:endParaRPr lang="en-US"/>
        </a:p>
      </dgm:t>
    </dgm:pt>
    <dgm:pt modelId="{7480EB0D-A62B-4AB6-949E-E5F4B1795451}">
      <dgm:prSet phldrT="[Text]"/>
      <dgm:spPr/>
      <dgm:t>
        <a:bodyPr/>
        <a:lstStyle/>
        <a:p>
          <a:r>
            <a:rPr lang="id-ID" dirty="0" smtClean="0"/>
            <a:t>Electronic City Hunt</a:t>
          </a:r>
          <a:endParaRPr lang="en-US" dirty="0"/>
        </a:p>
      </dgm:t>
    </dgm:pt>
    <dgm:pt modelId="{3A6E2ABA-1C0C-48B4-8DF6-3FCB26DAE9CB}" type="parTrans" cxnId="{F38E4BCA-A580-4280-B849-9902D0B8284C}">
      <dgm:prSet/>
      <dgm:spPr/>
      <dgm:t>
        <a:bodyPr/>
        <a:lstStyle/>
        <a:p>
          <a:endParaRPr lang="en-US"/>
        </a:p>
      </dgm:t>
    </dgm:pt>
    <dgm:pt modelId="{6805F69C-32CA-4EAA-89A1-3166DC88BF3E}" type="sibTrans" cxnId="{F38E4BCA-A580-4280-B849-9902D0B8284C}">
      <dgm:prSet/>
      <dgm:spPr/>
      <dgm:t>
        <a:bodyPr/>
        <a:lstStyle/>
        <a:p>
          <a:endParaRPr lang="en-US"/>
        </a:p>
      </dgm:t>
    </dgm:pt>
    <dgm:pt modelId="{29E99F45-8B8D-4453-BD98-C4E8A4AF3252}">
      <dgm:prSet phldrT="[Text]"/>
      <dgm:spPr/>
      <dgm:t>
        <a:bodyPr/>
        <a:lstStyle/>
        <a:p>
          <a:r>
            <a:rPr lang="id-ID" dirty="0" smtClean="0"/>
            <a:t>Trust &amp; Loyalty</a:t>
          </a:r>
        </a:p>
        <a:p>
          <a:r>
            <a:rPr lang="id-ID" dirty="0" smtClean="0"/>
            <a:t>Month 8-12</a:t>
          </a:r>
          <a:endParaRPr lang="en-US" dirty="0"/>
        </a:p>
      </dgm:t>
    </dgm:pt>
    <dgm:pt modelId="{5EF1817B-5956-4B76-A2C0-3D25AE52CFE1}" type="parTrans" cxnId="{A09AE563-D7FB-47D2-898D-4560632B572F}">
      <dgm:prSet/>
      <dgm:spPr/>
      <dgm:t>
        <a:bodyPr/>
        <a:lstStyle/>
        <a:p>
          <a:endParaRPr lang="en-US"/>
        </a:p>
      </dgm:t>
    </dgm:pt>
    <dgm:pt modelId="{8CF84590-D2E1-409E-8FE9-BF8BA580DF9D}" type="sibTrans" cxnId="{A09AE563-D7FB-47D2-898D-4560632B572F}">
      <dgm:prSet/>
      <dgm:spPr/>
      <dgm:t>
        <a:bodyPr/>
        <a:lstStyle/>
        <a:p>
          <a:endParaRPr lang="en-US"/>
        </a:p>
      </dgm:t>
    </dgm:pt>
    <dgm:pt modelId="{1E93D116-D8BD-4DB8-8DCD-626F894B28C7}">
      <dgm:prSet phldrT="[Text]"/>
      <dgm:spPr/>
      <dgm:t>
        <a:bodyPr/>
        <a:lstStyle/>
        <a:p>
          <a:r>
            <a:rPr lang="id-ID" dirty="0" smtClean="0"/>
            <a:t>Simple Quiz</a:t>
          </a:r>
          <a:endParaRPr lang="en-US" dirty="0"/>
        </a:p>
      </dgm:t>
    </dgm:pt>
    <dgm:pt modelId="{7978E3BB-8686-4AF5-8A85-823285AEAF06}" type="parTrans" cxnId="{FEB376A5-7060-4A4C-8F2B-8E3CC365428C}">
      <dgm:prSet/>
      <dgm:spPr/>
      <dgm:t>
        <a:bodyPr/>
        <a:lstStyle/>
        <a:p>
          <a:endParaRPr lang="en-US"/>
        </a:p>
      </dgm:t>
    </dgm:pt>
    <dgm:pt modelId="{D6E8D625-39D7-4679-A477-C8D84F4C4FD0}" type="sibTrans" cxnId="{FEB376A5-7060-4A4C-8F2B-8E3CC365428C}">
      <dgm:prSet/>
      <dgm:spPr/>
      <dgm:t>
        <a:bodyPr/>
        <a:lstStyle/>
        <a:p>
          <a:endParaRPr lang="en-US"/>
        </a:p>
      </dgm:t>
    </dgm:pt>
    <dgm:pt modelId="{B1781ABE-391C-4719-B674-434817A13CA0}">
      <dgm:prSet phldrT="[Text]"/>
      <dgm:spPr/>
      <dgm:t>
        <a:bodyPr/>
        <a:lstStyle/>
        <a:p>
          <a:r>
            <a:rPr lang="id-ID" dirty="0" smtClean="0"/>
            <a:t>Watch &amp; Win</a:t>
          </a:r>
          <a:endParaRPr lang="en-US" dirty="0"/>
        </a:p>
      </dgm:t>
    </dgm:pt>
    <dgm:pt modelId="{BD18CEAE-B92C-409A-8FDB-0EF9AB5988E0}" type="parTrans" cxnId="{2F647811-96D3-4EA8-A09B-2A924C366561}">
      <dgm:prSet/>
      <dgm:spPr/>
      <dgm:t>
        <a:bodyPr/>
        <a:lstStyle/>
        <a:p>
          <a:endParaRPr lang="en-US"/>
        </a:p>
      </dgm:t>
    </dgm:pt>
    <dgm:pt modelId="{798E2FFE-16AB-4BFF-8DB5-21A2E29E2F06}" type="sibTrans" cxnId="{2F647811-96D3-4EA8-A09B-2A924C366561}">
      <dgm:prSet/>
      <dgm:spPr/>
      <dgm:t>
        <a:bodyPr/>
        <a:lstStyle/>
        <a:p>
          <a:endParaRPr lang="en-US"/>
        </a:p>
      </dgm:t>
    </dgm:pt>
    <dgm:pt modelId="{864E469F-DF48-43A9-AA89-547B1CFACA08}">
      <dgm:prSet phldrT="[Text]"/>
      <dgm:spPr/>
      <dgm:t>
        <a:bodyPr/>
        <a:lstStyle/>
        <a:p>
          <a:r>
            <a:rPr lang="id-ID" dirty="0" smtClean="0"/>
            <a:t>Guess the Pic</a:t>
          </a:r>
          <a:endParaRPr lang="en-US" dirty="0"/>
        </a:p>
      </dgm:t>
    </dgm:pt>
    <dgm:pt modelId="{42FC60C2-A097-474D-BC76-1F22741B95FF}" type="parTrans" cxnId="{98B8B4BE-5B8A-408D-92D9-884EC595434B}">
      <dgm:prSet/>
      <dgm:spPr/>
    </dgm:pt>
    <dgm:pt modelId="{333E2C4C-677B-463D-BB2B-FA0047A0E2E6}" type="sibTrans" cxnId="{98B8B4BE-5B8A-408D-92D9-884EC595434B}">
      <dgm:prSet/>
      <dgm:spPr/>
    </dgm:pt>
    <dgm:pt modelId="{2F5BF6CE-ECE1-4471-8EA3-5762AA8EC2E8}">
      <dgm:prSet phldrT="[Text]"/>
      <dgm:spPr/>
      <dgm:t>
        <a:bodyPr/>
        <a:lstStyle/>
        <a:p>
          <a:r>
            <a:rPr lang="id-ID" dirty="0" smtClean="0"/>
            <a:t>Electronic City Make Over</a:t>
          </a:r>
          <a:endParaRPr lang="en-US" dirty="0"/>
        </a:p>
      </dgm:t>
    </dgm:pt>
    <dgm:pt modelId="{8318EE54-C13D-4262-9B3D-040041E77BAD}" type="parTrans" cxnId="{084296B1-BE33-4B93-BFA6-0C8A273EB018}">
      <dgm:prSet/>
      <dgm:spPr/>
    </dgm:pt>
    <dgm:pt modelId="{90796ED3-74CA-44A3-88D4-D6926FDD56AC}" type="sibTrans" cxnId="{084296B1-BE33-4B93-BFA6-0C8A273EB018}">
      <dgm:prSet/>
      <dgm:spPr/>
    </dgm:pt>
    <dgm:pt modelId="{8C423580-8A28-4679-BE1F-AAD705C63CEF}">
      <dgm:prSet phldrT="[Text]"/>
      <dgm:spPr/>
      <dgm:t>
        <a:bodyPr/>
        <a:lstStyle/>
        <a:p>
          <a:r>
            <a:rPr lang="id-ID" dirty="0" smtClean="0"/>
            <a:t>Electronic City Virtual Search</a:t>
          </a:r>
          <a:endParaRPr lang="en-US" dirty="0"/>
        </a:p>
      </dgm:t>
    </dgm:pt>
    <dgm:pt modelId="{4A3A0E6A-F18E-427B-BC70-B9C4C7F31E48}" type="parTrans" cxnId="{A47A9583-140E-4389-96C6-6CABD527FCC4}">
      <dgm:prSet/>
      <dgm:spPr/>
    </dgm:pt>
    <dgm:pt modelId="{36452F6B-BD65-45D0-A242-7E315C8087B0}" type="sibTrans" cxnId="{A47A9583-140E-4389-96C6-6CABD527FCC4}">
      <dgm:prSet/>
      <dgm:spPr/>
    </dgm:pt>
    <dgm:pt modelId="{CA7CE894-65AA-4CE2-84BD-29B7389024F3}">
      <dgm:prSet phldrT="[Text]"/>
      <dgm:spPr/>
      <dgm:t>
        <a:bodyPr/>
        <a:lstStyle/>
        <a:p>
          <a:r>
            <a:rPr lang="id-ID" dirty="0" smtClean="0"/>
            <a:t>In Strore Games</a:t>
          </a:r>
          <a:endParaRPr lang="en-US" dirty="0"/>
        </a:p>
      </dgm:t>
    </dgm:pt>
    <dgm:pt modelId="{F609D7B9-48D5-4F51-BF0B-C6CC9C47F35B}" type="parTrans" cxnId="{1025C092-27A7-481F-898B-55A47F56B3B8}">
      <dgm:prSet/>
      <dgm:spPr/>
    </dgm:pt>
    <dgm:pt modelId="{F75787CB-D7AD-4FC2-859E-333775FEC00C}" type="sibTrans" cxnId="{1025C092-27A7-481F-898B-55A47F56B3B8}">
      <dgm:prSet/>
      <dgm:spPr/>
    </dgm:pt>
    <dgm:pt modelId="{AC9BD70C-F43F-49E0-B522-0FF4F6E452E8}" type="pres">
      <dgm:prSet presAssocID="{3209C3D3-42BD-4EFD-9FAD-931453D0FF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3D66BD-0F25-4E5C-8C56-0CC2CC41C3C4}" type="pres">
      <dgm:prSet presAssocID="{EC383155-49EF-4C0C-B735-0D96BB80EF3B}" presName="composite" presStyleCnt="0"/>
      <dgm:spPr/>
    </dgm:pt>
    <dgm:pt modelId="{903ACED5-B2CD-48F8-8872-8DBD2FB52648}" type="pres">
      <dgm:prSet presAssocID="{EC383155-49EF-4C0C-B735-0D96BB80EF3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B815F9-9AFF-4BC1-8425-0068CA48C685}" type="pres">
      <dgm:prSet presAssocID="{EC383155-49EF-4C0C-B735-0D96BB80EF3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6A1141-ECA4-43CC-BF0C-90AAEE9C5E14}" type="pres">
      <dgm:prSet presAssocID="{F79F03B7-62F8-475A-A41F-B0682D228ACB}" presName="space" presStyleCnt="0"/>
      <dgm:spPr/>
    </dgm:pt>
    <dgm:pt modelId="{085F66D2-9ECC-4890-A366-9E61B31ABD5F}" type="pres">
      <dgm:prSet presAssocID="{A1A64320-1534-471B-AADE-18CB8A233879}" presName="composite" presStyleCnt="0"/>
      <dgm:spPr/>
    </dgm:pt>
    <dgm:pt modelId="{B6C7E7D8-37C5-412E-99D5-41DCC7F9B4EC}" type="pres">
      <dgm:prSet presAssocID="{A1A64320-1534-471B-AADE-18CB8A23387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75D01-AE2D-4B70-B9B0-883F23EC8CC9}" type="pres">
      <dgm:prSet presAssocID="{A1A64320-1534-471B-AADE-18CB8A233879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E70617-56A2-4302-BE01-AF0BE4DA1E4B}" type="pres">
      <dgm:prSet presAssocID="{7337230D-4001-4E1D-B5A6-B256AC770A4B}" presName="space" presStyleCnt="0"/>
      <dgm:spPr/>
    </dgm:pt>
    <dgm:pt modelId="{67BF86D2-A787-4D2C-98BE-B91D3BE1270D}" type="pres">
      <dgm:prSet presAssocID="{29E99F45-8B8D-4453-BD98-C4E8A4AF3252}" presName="composite" presStyleCnt="0"/>
      <dgm:spPr/>
    </dgm:pt>
    <dgm:pt modelId="{B26434AF-D880-4685-8C40-D6B81407C6E5}" type="pres">
      <dgm:prSet presAssocID="{29E99F45-8B8D-4453-BD98-C4E8A4AF32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232CF-AC10-40CB-89A9-16C3F6FA6F22}" type="pres">
      <dgm:prSet presAssocID="{29E99F45-8B8D-4453-BD98-C4E8A4AF325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9F537F-B519-4205-BFC6-BCE3F0730863}" type="presOf" srcId="{3209C3D3-42BD-4EFD-9FAD-931453D0FF3F}" destId="{AC9BD70C-F43F-49E0-B522-0FF4F6E452E8}" srcOrd="0" destOrd="0" presId="urn:microsoft.com/office/officeart/2005/8/layout/hList1"/>
    <dgm:cxn modelId="{D43AAF33-9638-4A60-9AE0-E368DBE68EF7}" type="presOf" srcId="{864E469F-DF48-43A9-AA89-547B1CFACA08}" destId="{BBB815F9-9AFF-4BC1-8425-0068CA48C685}" srcOrd="0" destOrd="1" presId="urn:microsoft.com/office/officeart/2005/8/layout/hList1"/>
    <dgm:cxn modelId="{38E7DF8F-36D2-4859-B292-633A9AC27F65}" srcId="{EC383155-49EF-4C0C-B735-0D96BB80EF3B}" destId="{465F64D7-5E52-4FFA-B0DD-1DD81001749F}" srcOrd="0" destOrd="0" parTransId="{E242EEA4-285A-4FFD-9288-8EAEDC9CDEC9}" sibTransId="{563F60D5-C891-48AF-BAAC-9EC7F16558A3}"/>
    <dgm:cxn modelId="{1C085874-C60A-4726-B3EA-2E13692F7040}" type="presOf" srcId="{B1781ABE-391C-4719-B674-434817A13CA0}" destId="{CE2232CF-AC10-40CB-89A9-16C3F6FA6F22}" srcOrd="0" destOrd="1" presId="urn:microsoft.com/office/officeart/2005/8/layout/hList1"/>
    <dgm:cxn modelId="{4B8EDD34-A3F4-4ACF-922D-16E00CE16CE0}" type="presOf" srcId="{EC383155-49EF-4C0C-B735-0D96BB80EF3B}" destId="{903ACED5-B2CD-48F8-8872-8DBD2FB52648}" srcOrd="0" destOrd="0" presId="urn:microsoft.com/office/officeart/2005/8/layout/hList1"/>
    <dgm:cxn modelId="{F38E4BCA-A580-4280-B849-9902D0B8284C}" srcId="{A1A64320-1534-471B-AADE-18CB8A233879}" destId="{7480EB0D-A62B-4AB6-949E-E5F4B1795451}" srcOrd="2" destOrd="0" parTransId="{3A6E2ABA-1C0C-48B4-8DF6-3FCB26DAE9CB}" sibTransId="{6805F69C-32CA-4EAA-89A1-3166DC88BF3E}"/>
    <dgm:cxn modelId="{A09AE563-D7FB-47D2-898D-4560632B572F}" srcId="{3209C3D3-42BD-4EFD-9FAD-931453D0FF3F}" destId="{29E99F45-8B8D-4453-BD98-C4E8A4AF3252}" srcOrd="2" destOrd="0" parTransId="{5EF1817B-5956-4B76-A2C0-3D25AE52CFE1}" sibTransId="{8CF84590-D2E1-409E-8FE9-BF8BA580DF9D}"/>
    <dgm:cxn modelId="{9143C07E-6D4C-4DA7-84BB-ADE5B52ED921}" type="presOf" srcId="{1E93D116-D8BD-4DB8-8DCD-626F894B28C7}" destId="{CE2232CF-AC10-40CB-89A9-16C3F6FA6F22}" srcOrd="0" destOrd="0" presId="urn:microsoft.com/office/officeart/2005/8/layout/hList1"/>
    <dgm:cxn modelId="{27B9FC02-C336-4AED-9178-EBE96DB4BE6E}" srcId="{3209C3D3-42BD-4EFD-9FAD-931453D0FF3F}" destId="{EC383155-49EF-4C0C-B735-0D96BB80EF3B}" srcOrd="0" destOrd="0" parTransId="{B52B0C22-A8A2-41CB-946E-8495C14AFC94}" sibTransId="{F79F03B7-62F8-475A-A41F-B0682D228ACB}"/>
    <dgm:cxn modelId="{B6978917-B067-4E14-B37C-BC5EC8A8857F}" type="presOf" srcId="{02AFD16F-0559-419E-A411-7C732CA5C04E}" destId="{CB375D01-AE2D-4B70-B9B0-883F23EC8CC9}" srcOrd="0" destOrd="0" presId="urn:microsoft.com/office/officeart/2005/8/layout/hList1"/>
    <dgm:cxn modelId="{D9833352-511E-4CE1-9C30-EDEE84EE3C97}" type="presOf" srcId="{7480EB0D-A62B-4AB6-949E-E5F4B1795451}" destId="{CB375D01-AE2D-4B70-B9B0-883F23EC8CC9}" srcOrd="0" destOrd="2" presId="urn:microsoft.com/office/officeart/2005/8/layout/hList1"/>
    <dgm:cxn modelId="{2F647811-96D3-4EA8-A09B-2A924C366561}" srcId="{29E99F45-8B8D-4453-BD98-C4E8A4AF3252}" destId="{B1781ABE-391C-4719-B674-434817A13CA0}" srcOrd="1" destOrd="0" parTransId="{BD18CEAE-B92C-409A-8FDB-0EF9AB5988E0}" sibTransId="{798E2FFE-16AB-4BFF-8DB5-21A2E29E2F06}"/>
    <dgm:cxn modelId="{FDD5380C-7539-4272-BE2C-F4D73078416A}" type="presOf" srcId="{2F5BF6CE-ECE1-4471-8EA3-5762AA8EC2E8}" destId="{CE2232CF-AC10-40CB-89A9-16C3F6FA6F22}" srcOrd="0" destOrd="2" presId="urn:microsoft.com/office/officeart/2005/8/layout/hList1"/>
    <dgm:cxn modelId="{D3E7F825-8E91-48D4-96F9-96956BB425AD}" type="presOf" srcId="{A1A64320-1534-471B-AADE-18CB8A233879}" destId="{B6C7E7D8-37C5-412E-99D5-41DCC7F9B4EC}" srcOrd="0" destOrd="0" presId="urn:microsoft.com/office/officeart/2005/8/layout/hList1"/>
    <dgm:cxn modelId="{B9454A5D-2FF8-4B55-815A-728E116A645F}" type="presOf" srcId="{8C423580-8A28-4679-BE1F-AAD705C63CEF}" destId="{BBB815F9-9AFF-4BC1-8425-0068CA48C685}" srcOrd="0" destOrd="2" presId="urn:microsoft.com/office/officeart/2005/8/layout/hList1"/>
    <dgm:cxn modelId="{FEB376A5-7060-4A4C-8F2B-8E3CC365428C}" srcId="{29E99F45-8B8D-4453-BD98-C4E8A4AF3252}" destId="{1E93D116-D8BD-4DB8-8DCD-626F894B28C7}" srcOrd="0" destOrd="0" parTransId="{7978E3BB-8686-4AF5-8A85-823285AEAF06}" sibTransId="{D6E8D625-39D7-4679-A477-C8D84F4C4FD0}"/>
    <dgm:cxn modelId="{084296B1-BE33-4B93-BFA6-0C8A273EB018}" srcId="{29E99F45-8B8D-4453-BD98-C4E8A4AF3252}" destId="{2F5BF6CE-ECE1-4471-8EA3-5762AA8EC2E8}" srcOrd="2" destOrd="0" parTransId="{8318EE54-C13D-4262-9B3D-040041E77BAD}" sibTransId="{90796ED3-74CA-44A3-88D4-D6926FDD56AC}"/>
    <dgm:cxn modelId="{B9604FD7-33EF-4684-A7F6-087F9B579511}" type="presOf" srcId="{465F64D7-5E52-4FFA-B0DD-1DD81001749F}" destId="{BBB815F9-9AFF-4BC1-8425-0068CA48C685}" srcOrd="0" destOrd="0" presId="urn:microsoft.com/office/officeart/2005/8/layout/hList1"/>
    <dgm:cxn modelId="{09AF41B8-1AAC-4A42-A11F-5F37224A8C41}" type="presOf" srcId="{29E99F45-8B8D-4453-BD98-C4E8A4AF3252}" destId="{B26434AF-D880-4685-8C40-D6B81407C6E5}" srcOrd="0" destOrd="0" presId="urn:microsoft.com/office/officeart/2005/8/layout/hList1"/>
    <dgm:cxn modelId="{2ED91B41-1CF0-40ED-BE9C-5B8231F4C37E}" type="presOf" srcId="{CA7CE894-65AA-4CE2-84BD-29B7389024F3}" destId="{CB375D01-AE2D-4B70-B9B0-883F23EC8CC9}" srcOrd="0" destOrd="1" presId="urn:microsoft.com/office/officeart/2005/8/layout/hList1"/>
    <dgm:cxn modelId="{98B8B4BE-5B8A-408D-92D9-884EC595434B}" srcId="{EC383155-49EF-4C0C-B735-0D96BB80EF3B}" destId="{864E469F-DF48-43A9-AA89-547B1CFACA08}" srcOrd="1" destOrd="0" parTransId="{42FC60C2-A097-474D-BC76-1F22741B95FF}" sibTransId="{333E2C4C-677B-463D-BB2B-FA0047A0E2E6}"/>
    <dgm:cxn modelId="{152061E7-E289-4C3F-AC25-A4870C380D38}" srcId="{3209C3D3-42BD-4EFD-9FAD-931453D0FF3F}" destId="{A1A64320-1534-471B-AADE-18CB8A233879}" srcOrd="1" destOrd="0" parTransId="{931A6A22-20D6-4ABA-99E8-B2C83F2D957B}" sibTransId="{7337230D-4001-4E1D-B5A6-B256AC770A4B}"/>
    <dgm:cxn modelId="{1025C092-27A7-481F-898B-55A47F56B3B8}" srcId="{A1A64320-1534-471B-AADE-18CB8A233879}" destId="{CA7CE894-65AA-4CE2-84BD-29B7389024F3}" srcOrd="1" destOrd="0" parTransId="{F609D7B9-48D5-4F51-BF0B-C6CC9C47F35B}" sibTransId="{F75787CB-D7AD-4FC2-859E-333775FEC00C}"/>
    <dgm:cxn modelId="{A47A9583-140E-4389-96C6-6CABD527FCC4}" srcId="{EC383155-49EF-4C0C-B735-0D96BB80EF3B}" destId="{8C423580-8A28-4679-BE1F-AAD705C63CEF}" srcOrd="2" destOrd="0" parTransId="{4A3A0E6A-F18E-427B-BC70-B9C4C7F31E48}" sibTransId="{36452F6B-BD65-45D0-A242-7E315C8087B0}"/>
    <dgm:cxn modelId="{82C6755D-BFC0-4AFA-B3C2-B05B5BB4275C}" srcId="{A1A64320-1534-471B-AADE-18CB8A233879}" destId="{02AFD16F-0559-419E-A411-7C732CA5C04E}" srcOrd="0" destOrd="0" parTransId="{AEAA3CBD-B44F-4C72-B49F-AD5B4B5B88AE}" sibTransId="{7CB7845D-641E-486C-9DF0-A23486A46A2F}"/>
    <dgm:cxn modelId="{B29F66EA-B53F-4EA1-8BA2-BAA88D9197E0}" type="presParOf" srcId="{AC9BD70C-F43F-49E0-B522-0FF4F6E452E8}" destId="{FF3D66BD-0F25-4E5C-8C56-0CC2CC41C3C4}" srcOrd="0" destOrd="0" presId="urn:microsoft.com/office/officeart/2005/8/layout/hList1"/>
    <dgm:cxn modelId="{3BF2FF46-88D8-4AC6-A85F-DF9BDFD75EFB}" type="presParOf" srcId="{FF3D66BD-0F25-4E5C-8C56-0CC2CC41C3C4}" destId="{903ACED5-B2CD-48F8-8872-8DBD2FB52648}" srcOrd="0" destOrd="0" presId="urn:microsoft.com/office/officeart/2005/8/layout/hList1"/>
    <dgm:cxn modelId="{EFE0C2DC-2BD2-4EFB-B09F-EBA964574859}" type="presParOf" srcId="{FF3D66BD-0F25-4E5C-8C56-0CC2CC41C3C4}" destId="{BBB815F9-9AFF-4BC1-8425-0068CA48C685}" srcOrd="1" destOrd="0" presId="urn:microsoft.com/office/officeart/2005/8/layout/hList1"/>
    <dgm:cxn modelId="{70CB1A64-942E-427D-BD68-B74F5F094B25}" type="presParOf" srcId="{AC9BD70C-F43F-49E0-B522-0FF4F6E452E8}" destId="{B56A1141-ECA4-43CC-BF0C-90AAEE9C5E14}" srcOrd="1" destOrd="0" presId="urn:microsoft.com/office/officeart/2005/8/layout/hList1"/>
    <dgm:cxn modelId="{F6186329-096E-40C7-B6FC-7D3852857F80}" type="presParOf" srcId="{AC9BD70C-F43F-49E0-B522-0FF4F6E452E8}" destId="{085F66D2-9ECC-4890-A366-9E61B31ABD5F}" srcOrd="2" destOrd="0" presId="urn:microsoft.com/office/officeart/2005/8/layout/hList1"/>
    <dgm:cxn modelId="{6C2C8132-22BB-4CC6-A043-F28B1F3DEFCE}" type="presParOf" srcId="{085F66D2-9ECC-4890-A366-9E61B31ABD5F}" destId="{B6C7E7D8-37C5-412E-99D5-41DCC7F9B4EC}" srcOrd="0" destOrd="0" presId="urn:microsoft.com/office/officeart/2005/8/layout/hList1"/>
    <dgm:cxn modelId="{82D1712C-FC38-4F3B-9DAA-4FDC3065DEC3}" type="presParOf" srcId="{085F66D2-9ECC-4890-A366-9E61B31ABD5F}" destId="{CB375D01-AE2D-4B70-B9B0-883F23EC8CC9}" srcOrd="1" destOrd="0" presId="urn:microsoft.com/office/officeart/2005/8/layout/hList1"/>
    <dgm:cxn modelId="{377DF279-0A19-490B-BA8C-FB6822A626AC}" type="presParOf" srcId="{AC9BD70C-F43F-49E0-B522-0FF4F6E452E8}" destId="{2EE70617-56A2-4302-BE01-AF0BE4DA1E4B}" srcOrd="3" destOrd="0" presId="urn:microsoft.com/office/officeart/2005/8/layout/hList1"/>
    <dgm:cxn modelId="{F2107F80-1D2C-4455-8E00-9D2206894F6C}" type="presParOf" srcId="{AC9BD70C-F43F-49E0-B522-0FF4F6E452E8}" destId="{67BF86D2-A787-4D2C-98BE-B91D3BE1270D}" srcOrd="4" destOrd="0" presId="urn:microsoft.com/office/officeart/2005/8/layout/hList1"/>
    <dgm:cxn modelId="{6B8BDE05-1C20-4D4C-B520-C954FE4C9D3B}" type="presParOf" srcId="{67BF86D2-A787-4D2C-98BE-B91D3BE1270D}" destId="{B26434AF-D880-4685-8C40-D6B81407C6E5}" srcOrd="0" destOrd="0" presId="urn:microsoft.com/office/officeart/2005/8/layout/hList1"/>
    <dgm:cxn modelId="{D3C0A118-A43D-47DA-AB5D-9548924977AE}" type="presParOf" srcId="{67BF86D2-A787-4D2C-98BE-B91D3BE1270D}" destId="{CE2232CF-AC10-40CB-89A9-16C3F6FA6F2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CC0FE3-87FD-479E-BE7B-0DD2251B9341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5E0FF1-81D7-4966-A77E-E793B2F5DC82}">
      <dgm:prSet phldrT="[Text]"/>
      <dgm:spPr/>
      <dgm:t>
        <a:bodyPr/>
        <a:lstStyle/>
        <a:p>
          <a:r>
            <a:rPr lang="id-ID" b="1" dirty="0" smtClean="0"/>
            <a:t>Electronic City</a:t>
          </a:r>
          <a:endParaRPr lang="en-US" b="1" dirty="0"/>
        </a:p>
      </dgm:t>
    </dgm:pt>
    <dgm:pt modelId="{4FF502A0-E061-4113-A263-2AB4F107FE34}" type="parTrans" cxnId="{D8C7191A-F5A2-4904-8AF0-006793A07AB4}">
      <dgm:prSet/>
      <dgm:spPr/>
      <dgm:t>
        <a:bodyPr/>
        <a:lstStyle/>
        <a:p>
          <a:endParaRPr lang="en-US"/>
        </a:p>
      </dgm:t>
    </dgm:pt>
    <dgm:pt modelId="{8795FCB0-7B0A-40F0-B128-CBD998BF8151}" type="sibTrans" cxnId="{D8C7191A-F5A2-4904-8AF0-006793A07AB4}">
      <dgm:prSet/>
      <dgm:spPr/>
      <dgm:t>
        <a:bodyPr/>
        <a:lstStyle/>
        <a:p>
          <a:endParaRPr lang="en-US"/>
        </a:p>
      </dgm:t>
    </dgm:pt>
    <dgm:pt modelId="{16F788C1-AAF2-46A9-9AD4-64B6EDA483F2}">
      <dgm:prSet phldrT="[Text]"/>
      <dgm:spPr/>
      <dgm:t>
        <a:bodyPr/>
        <a:lstStyle/>
        <a:p>
          <a:r>
            <a:rPr lang="id-ID" b="1" dirty="0" smtClean="0"/>
            <a:t>Daily Convesration</a:t>
          </a:r>
          <a:r>
            <a:rPr lang="id-ID" dirty="0" smtClean="0"/>
            <a:t>:</a:t>
          </a:r>
          <a:endParaRPr lang="en-US" dirty="0"/>
        </a:p>
      </dgm:t>
    </dgm:pt>
    <dgm:pt modelId="{FEF97EE1-E537-4CA6-9655-7041E1E220ED}" type="parTrans" cxnId="{66306672-EFED-4825-BB55-CEB178CAAD79}">
      <dgm:prSet/>
      <dgm:spPr/>
      <dgm:t>
        <a:bodyPr/>
        <a:lstStyle/>
        <a:p>
          <a:endParaRPr lang="en-US"/>
        </a:p>
      </dgm:t>
    </dgm:pt>
    <dgm:pt modelId="{82351FAA-2991-45DE-959E-8276E10537FF}" type="sibTrans" cxnId="{66306672-EFED-4825-BB55-CEB178CAAD79}">
      <dgm:prSet/>
      <dgm:spPr/>
      <dgm:t>
        <a:bodyPr/>
        <a:lstStyle/>
        <a:p>
          <a:endParaRPr lang="en-US"/>
        </a:p>
      </dgm:t>
    </dgm:pt>
    <dgm:pt modelId="{89E1AA48-2F0B-47D6-A475-8215357B495C}">
      <dgm:prSet phldrT="[Text]"/>
      <dgm:spPr/>
      <dgm:t>
        <a:bodyPr/>
        <a:lstStyle/>
        <a:p>
          <a:r>
            <a:rPr lang="id-ID" b="1" dirty="0" smtClean="0"/>
            <a:t>Product Related</a:t>
          </a:r>
          <a:r>
            <a:rPr lang="id-ID" dirty="0" smtClean="0"/>
            <a:t>:</a:t>
          </a:r>
          <a:endParaRPr lang="en-US" dirty="0"/>
        </a:p>
      </dgm:t>
    </dgm:pt>
    <dgm:pt modelId="{0C01FEBF-0A6A-4D14-8829-333A6E878EE2}" type="parTrans" cxnId="{9E537729-C261-4556-85DE-BDEA685A3F40}">
      <dgm:prSet/>
      <dgm:spPr/>
      <dgm:t>
        <a:bodyPr/>
        <a:lstStyle/>
        <a:p>
          <a:endParaRPr lang="en-US"/>
        </a:p>
      </dgm:t>
    </dgm:pt>
    <dgm:pt modelId="{33306C90-B270-4C2E-91A2-1C8CB31FCA39}" type="sibTrans" cxnId="{9E537729-C261-4556-85DE-BDEA685A3F40}">
      <dgm:prSet/>
      <dgm:spPr/>
      <dgm:t>
        <a:bodyPr/>
        <a:lstStyle/>
        <a:p>
          <a:endParaRPr lang="en-US"/>
        </a:p>
      </dgm:t>
    </dgm:pt>
    <dgm:pt modelId="{106E75FD-7B82-4CDF-BA30-4596F89770E1}">
      <dgm:prSet phldrT="[Text]"/>
      <dgm:spPr/>
      <dgm:t>
        <a:bodyPr/>
        <a:lstStyle/>
        <a:p>
          <a:r>
            <a:rPr lang="id-ID" b="1" dirty="0" smtClean="0"/>
            <a:t>Simple Quiz</a:t>
          </a:r>
          <a:r>
            <a:rPr lang="id-ID" dirty="0" smtClean="0"/>
            <a:t>:</a:t>
          </a:r>
          <a:endParaRPr lang="en-US" dirty="0"/>
        </a:p>
      </dgm:t>
    </dgm:pt>
    <dgm:pt modelId="{3A01F7E2-831E-41D7-8754-FCB75356D36B}" type="parTrans" cxnId="{6C2155E3-122B-4E8E-AD84-73E872DCA485}">
      <dgm:prSet/>
      <dgm:spPr/>
      <dgm:t>
        <a:bodyPr/>
        <a:lstStyle/>
        <a:p>
          <a:endParaRPr lang="en-US"/>
        </a:p>
      </dgm:t>
    </dgm:pt>
    <dgm:pt modelId="{F09D038E-3033-4491-BC38-EB2840968FB9}" type="sibTrans" cxnId="{6C2155E3-122B-4E8E-AD84-73E872DCA485}">
      <dgm:prSet/>
      <dgm:spPr/>
      <dgm:t>
        <a:bodyPr/>
        <a:lstStyle/>
        <a:p>
          <a:endParaRPr lang="en-US"/>
        </a:p>
      </dgm:t>
    </dgm:pt>
    <dgm:pt modelId="{121B7F9A-40D2-4BDF-8472-DF345CE5670C}">
      <dgm:prSet phldrT="[Text]"/>
      <dgm:spPr/>
      <dgm:t>
        <a:bodyPr/>
        <a:lstStyle/>
        <a:p>
          <a:r>
            <a:rPr lang="id-ID" dirty="0" smtClean="0"/>
            <a:t>Proportion</a:t>
          </a:r>
          <a:endParaRPr lang="en-US" dirty="0"/>
        </a:p>
      </dgm:t>
    </dgm:pt>
    <dgm:pt modelId="{C600FACB-D189-4DB0-ADF5-A8AC7F3FE853}" type="parTrans" cxnId="{6124DACD-029F-4A10-9E94-86730F82426F}">
      <dgm:prSet/>
      <dgm:spPr/>
      <dgm:t>
        <a:bodyPr/>
        <a:lstStyle/>
        <a:p>
          <a:endParaRPr lang="en-US"/>
        </a:p>
      </dgm:t>
    </dgm:pt>
    <dgm:pt modelId="{F4A1CFB8-054A-4EBB-BAC8-30BB6191CB8D}" type="sibTrans" cxnId="{6124DACD-029F-4A10-9E94-86730F82426F}">
      <dgm:prSet/>
      <dgm:spPr/>
      <dgm:t>
        <a:bodyPr/>
        <a:lstStyle/>
        <a:p>
          <a:endParaRPr lang="en-US"/>
        </a:p>
      </dgm:t>
    </dgm:pt>
    <dgm:pt modelId="{479103E4-25B6-4621-8C19-8E31669CEAB8}">
      <dgm:prSet phldrT="[Text]"/>
      <dgm:spPr/>
      <dgm:t>
        <a:bodyPr/>
        <a:lstStyle/>
        <a:p>
          <a:r>
            <a:rPr lang="id-ID" dirty="0" smtClean="0"/>
            <a:t>Daily Themes Sample</a:t>
          </a:r>
          <a:endParaRPr lang="en-US" dirty="0"/>
        </a:p>
      </dgm:t>
    </dgm:pt>
    <dgm:pt modelId="{2C87FDBD-BE33-45C2-906A-4ED7247A50FF}" type="parTrans" cxnId="{39C3B3BA-D9C8-416F-8AFD-15B27D238644}">
      <dgm:prSet/>
      <dgm:spPr/>
      <dgm:t>
        <a:bodyPr/>
        <a:lstStyle/>
        <a:p>
          <a:endParaRPr lang="en-US"/>
        </a:p>
      </dgm:t>
    </dgm:pt>
    <dgm:pt modelId="{A13B1423-EA6D-49CF-BDFE-CBF54B4F7A6E}" type="sibTrans" cxnId="{39C3B3BA-D9C8-416F-8AFD-15B27D238644}">
      <dgm:prSet/>
      <dgm:spPr/>
      <dgm:t>
        <a:bodyPr/>
        <a:lstStyle/>
        <a:p>
          <a:endParaRPr lang="en-US"/>
        </a:p>
      </dgm:t>
    </dgm:pt>
    <dgm:pt modelId="{E0949035-4C3F-4DEE-B08F-8A5B89211E6C}">
      <dgm:prSet phldrT="[Text]"/>
      <dgm:spPr/>
      <dgm:t>
        <a:bodyPr/>
        <a:lstStyle/>
        <a:p>
          <a:r>
            <a:rPr lang="id-ID" dirty="0" smtClean="0"/>
            <a:t>Product Review</a:t>
          </a:r>
          <a:endParaRPr lang="en-US" dirty="0"/>
        </a:p>
      </dgm:t>
    </dgm:pt>
    <dgm:pt modelId="{1F8BEAE7-8981-4DB9-86AF-0AA7E7329D67}" type="parTrans" cxnId="{0DD7EDB7-9A9F-4C38-9647-84EDADA6FD56}">
      <dgm:prSet/>
      <dgm:spPr/>
      <dgm:t>
        <a:bodyPr/>
        <a:lstStyle/>
        <a:p>
          <a:endParaRPr lang="en-US"/>
        </a:p>
      </dgm:t>
    </dgm:pt>
    <dgm:pt modelId="{6646545F-1C1D-44AF-A516-16FCD9A655C2}" type="sibTrans" cxnId="{0DD7EDB7-9A9F-4C38-9647-84EDADA6FD56}">
      <dgm:prSet/>
      <dgm:spPr/>
      <dgm:t>
        <a:bodyPr/>
        <a:lstStyle/>
        <a:p>
          <a:endParaRPr lang="en-US"/>
        </a:p>
      </dgm:t>
    </dgm:pt>
    <dgm:pt modelId="{7402016E-DD7B-4AE7-B96C-7F5C3F1F44CA}">
      <dgm:prSet phldrT="[Text]"/>
      <dgm:spPr/>
      <dgm:t>
        <a:bodyPr/>
        <a:lstStyle/>
        <a:p>
          <a:r>
            <a:rPr lang="id-ID" dirty="0" smtClean="0"/>
            <a:t>Info</a:t>
          </a:r>
          <a:endParaRPr lang="en-US" dirty="0"/>
        </a:p>
      </dgm:t>
    </dgm:pt>
    <dgm:pt modelId="{02EA6B63-B535-4DCF-BD7C-D69308F2F8C4}" type="parTrans" cxnId="{B88F9BB1-C19D-429A-ADE2-C75BC60C6AA9}">
      <dgm:prSet/>
      <dgm:spPr/>
      <dgm:t>
        <a:bodyPr/>
        <a:lstStyle/>
        <a:p>
          <a:endParaRPr lang="en-US"/>
        </a:p>
      </dgm:t>
    </dgm:pt>
    <dgm:pt modelId="{B4A75294-4B3D-4EC1-841A-9F94544DF5B2}" type="sibTrans" cxnId="{B88F9BB1-C19D-429A-ADE2-C75BC60C6AA9}">
      <dgm:prSet/>
      <dgm:spPr/>
      <dgm:t>
        <a:bodyPr/>
        <a:lstStyle/>
        <a:p>
          <a:endParaRPr lang="en-US"/>
        </a:p>
      </dgm:t>
    </dgm:pt>
    <dgm:pt modelId="{BA299D0A-2E5F-4BC6-B7F1-B46C0CE9E70E}">
      <dgm:prSet phldrT="[Text]"/>
      <dgm:spPr/>
      <dgm:t>
        <a:bodyPr/>
        <a:lstStyle/>
        <a:p>
          <a:r>
            <a:rPr lang="id-ID" dirty="0" smtClean="0"/>
            <a:t>Sample</a:t>
          </a:r>
          <a:endParaRPr lang="en-US" dirty="0"/>
        </a:p>
      </dgm:t>
    </dgm:pt>
    <dgm:pt modelId="{A043FDEE-84F1-466D-BE62-15E87611C11A}" type="parTrans" cxnId="{BE7537F5-BBE7-4C07-A7F6-16D667233424}">
      <dgm:prSet/>
      <dgm:spPr/>
    </dgm:pt>
    <dgm:pt modelId="{397D7A45-FB84-4D2C-B59B-B009E6436207}" type="sibTrans" cxnId="{BE7537F5-BBE7-4C07-A7F6-16D667233424}">
      <dgm:prSet/>
      <dgm:spPr/>
    </dgm:pt>
    <dgm:pt modelId="{9D6FA40C-A110-4D94-9548-F68692128017}" type="pres">
      <dgm:prSet presAssocID="{81CC0FE3-87FD-479E-BE7B-0DD2251B934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A817BC-6D4E-45A2-AEB3-ED708817052C}" type="pres">
      <dgm:prSet presAssocID="{C85E0FF1-81D7-4966-A77E-E793B2F5DC82}" presName="centerShape" presStyleLbl="node0" presStyleIdx="0" presStyleCnt="1"/>
      <dgm:spPr/>
      <dgm:t>
        <a:bodyPr/>
        <a:lstStyle/>
        <a:p>
          <a:endParaRPr lang="en-US"/>
        </a:p>
      </dgm:t>
    </dgm:pt>
    <dgm:pt modelId="{BB12EAD6-4915-448A-BF18-59125B5807CF}" type="pres">
      <dgm:prSet presAssocID="{FEF97EE1-E537-4CA6-9655-7041E1E220ED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98701ED2-6269-472D-A239-7F907DBC6013}" type="pres">
      <dgm:prSet presAssocID="{16F788C1-AAF2-46A9-9AD4-64B6EDA483F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15928-1319-4176-B035-6F695B218504}" type="pres">
      <dgm:prSet presAssocID="{0C01FEBF-0A6A-4D14-8829-333A6E878EE2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E72D02A-DC06-44E9-834D-2D6F55E70A43}" type="pres">
      <dgm:prSet presAssocID="{89E1AA48-2F0B-47D6-A475-8215357B495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B46437-3005-420A-BA57-AE17DCC0C8F4}" type="pres">
      <dgm:prSet presAssocID="{3A01F7E2-831E-41D7-8754-FCB75356D36B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F2DCC8C5-A32C-401A-BC1E-47D2B12AB61C}" type="pres">
      <dgm:prSet presAssocID="{106E75FD-7B82-4CDF-BA30-4596F89770E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F817F0-4C40-4D92-BDC3-71A75D8B69BC}" type="presOf" srcId="{106E75FD-7B82-4CDF-BA30-4596F89770E1}" destId="{F2DCC8C5-A32C-401A-BC1E-47D2B12AB61C}" srcOrd="0" destOrd="0" presId="urn:microsoft.com/office/officeart/2005/8/layout/radial4"/>
    <dgm:cxn modelId="{131812B6-0CF0-42BD-BD1D-C02AF19D2B9A}" type="presOf" srcId="{121B7F9A-40D2-4BDF-8472-DF345CE5670C}" destId="{98701ED2-6269-472D-A239-7F907DBC6013}" srcOrd="0" destOrd="1" presId="urn:microsoft.com/office/officeart/2005/8/layout/radial4"/>
    <dgm:cxn modelId="{B2D9E299-FAF3-4EA7-BD04-156F8F8192B6}" type="presOf" srcId="{0C01FEBF-0A6A-4D14-8829-333A6E878EE2}" destId="{E9015928-1319-4176-B035-6F695B218504}" srcOrd="0" destOrd="0" presId="urn:microsoft.com/office/officeart/2005/8/layout/radial4"/>
    <dgm:cxn modelId="{4A940A71-58DE-463A-B2DA-D63E721604A4}" type="presOf" srcId="{16F788C1-AAF2-46A9-9AD4-64B6EDA483F2}" destId="{98701ED2-6269-472D-A239-7F907DBC6013}" srcOrd="0" destOrd="0" presId="urn:microsoft.com/office/officeart/2005/8/layout/radial4"/>
    <dgm:cxn modelId="{6C2155E3-122B-4E8E-AD84-73E872DCA485}" srcId="{C85E0FF1-81D7-4966-A77E-E793B2F5DC82}" destId="{106E75FD-7B82-4CDF-BA30-4596F89770E1}" srcOrd="2" destOrd="0" parTransId="{3A01F7E2-831E-41D7-8754-FCB75356D36B}" sibTransId="{F09D038E-3033-4491-BC38-EB2840968FB9}"/>
    <dgm:cxn modelId="{4751D47C-0A74-430F-904C-C1030916A726}" type="presOf" srcId="{7402016E-DD7B-4AE7-B96C-7F5C3F1F44CA}" destId="{EE72D02A-DC06-44E9-834D-2D6F55E70A43}" srcOrd="0" destOrd="2" presId="urn:microsoft.com/office/officeart/2005/8/layout/radial4"/>
    <dgm:cxn modelId="{E0EBB9A3-15A6-48F7-8076-F274DC4D8D23}" type="presOf" srcId="{FEF97EE1-E537-4CA6-9655-7041E1E220ED}" destId="{BB12EAD6-4915-448A-BF18-59125B5807CF}" srcOrd="0" destOrd="0" presId="urn:microsoft.com/office/officeart/2005/8/layout/radial4"/>
    <dgm:cxn modelId="{66306672-EFED-4825-BB55-CEB178CAAD79}" srcId="{C85E0FF1-81D7-4966-A77E-E793B2F5DC82}" destId="{16F788C1-AAF2-46A9-9AD4-64B6EDA483F2}" srcOrd="0" destOrd="0" parTransId="{FEF97EE1-E537-4CA6-9655-7041E1E220ED}" sibTransId="{82351FAA-2991-45DE-959E-8276E10537FF}"/>
    <dgm:cxn modelId="{DE262B5E-5097-4F25-BFFD-F196D2B8F023}" type="presOf" srcId="{479103E4-25B6-4621-8C19-8E31669CEAB8}" destId="{98701ED2-6269-472D-A239-7F907DBC6013}" srcOrd="0" destOrd="2" presId="urn:microsoft.com/office/officeart/2005/8/layout/radial4"/>
    <dgm:cxn modelId="{97DC46BB-7F88-419D-8820-0DD371965F7D}" type="presOf" srcId="{81CC0FE3-87FD-479E-BE7B-0DD2251B9341}" destId="{9D6FA40C-A110-4D94-9548-F68692128017}" srcOrd="0" destOrd="0" presId="urn:microsoft.com/office/officeart/2005/8/layout/radial4"/>
    <dgm:cxn modelId="{2CD07AD7-FC72-45CB-AD18-13176E1D61A3}" type="presOf" srcId="{BA299D0A-2E5F-4BC6-B7F1-B46C0CE9E70E}" destId="{F2DCC8C5-A32C-401A-BC1E-47D2B12AB61C}" srcOrd="0" destOrd="1" presId="urn:microsoft.com/office/officeart/2005/8/layout/radial4"/>
    <dgm:cxn modelId="{626A7CF2-C547-479C-B7B6-9593AEFCE50F}" type="presOf" srcId="{89E1AA48-2F0B-47D6-A475-8215357B495C}" destId="{EE72D02A-DC06-44E9-834D-2D6F55E70A43}" srcOrd="0" destOrd="0" presId="urn:microsoft.com/office/officeart/2005/8/layout/radial4"/>
    <dgm:cxn modelId="{C8F14B4C-5D55-4BA4-B4DA-41C91F1415AE}" type="presOf" srcId="{C85E0FF1-81D7-4966-A77E-E793B2F5DC82}" destId="{5AA817BC-6D4E-45A2-AEB3-ED708817052C}" srcOrd="0" destOrd="0" presId="urn:microsoft.com/office/officeart/2005/8/layout/radial4"/>
    <dgm:cxn modelId="{39C3B3BA-D9C8-416F-8AFD-15B27D238644}" srcId="{16F788C1-AAF2-46A9-9AD4-64B6EDA483F2}" destId="{479103E4-25B6-4621-8C19-8E31669CEAB8}" srcOrd="1" destOrd="0" parTransId="{2C87FDBD-BE33-45C2-906A-4ED7247A50FF}" sibTransId="{A13B1423-EA6D-49CF-BDFE-CBF54B4F7A6E}"/>
    <dgm:cxn modelId="{9F871AF9-6B1B-4A91-AC53-C67B26A5E941}" type="presOf" srcId="{3A01F7E2-831E-41D7-8754-FCB75356D36B}" destId="{93B46437-3005-420A-BA57-AE17DCC0C8F4}" srcOrd="0" destOrd="0" presId="urn:microsoft.com/office/officeart/2005/8/layout/radial4"/>
    <dgm:cxn modelId="{BE7537F5-BBE7-4C07-A7F6-16D667233424}" srcId="{106E75FD-7B82-4CDF-BA30-4596F89770E1}" destId="{BA299D0A-2E5F-4BC6-B7F1-B46C0CE9E70E}" srcOrd="0" destOrd="0" parTransId="{A043FDEE-84F1-466D-BE62-15E87611C11A}" sibTransId="{397D7A45-FB84-4D2C-B59B-B009E6436207}"/>
    <dgm:cxn modelId="{9E537729-C261-4556-85DE-BDEA685A3F40}" srcId="{C85E0FF1-81D7-4966-A77E-E793B2F5DC82}" destId="{89E1AA48-2F0B-47D6-A475-8215357B495C}" srcOrd="1" destOrd="0" parTransId="{0C01FEBF-0A6A-4D14-8829-333A6E878EE2}" sibTransId="{33306C90-B270-4C2E-91A2-1C8CB31FCA39}"/>
    <dgm:cxn modelId="{D8C7191A-F5A2-4904-8AF0-006793A07AB4}" srcId="{81CC0FE3-87FD-479E-BE7B-0DD2251B9341}" destId="{C85E0FF1-81D7-4966-A77E-E793B2F5DC82}" srcOrd="0" destOrd="0" parTransId="{4FF502A0-E061-4113-A263-2AB4F107FE34}" sibTransId="{8795FCB0-7B0A-40F0-B128-CBD998BF8151}"/>
    <dgm:cxn modelId="{D0923ECE-6C50-488D-A56A-090019A83AF1}" type="presOf" srcId="{E0949035-4C3F-4DEE-B08F-8A5B89211E6C}" destId="{EE72D02A-DC06-44E9-834D-2D6F55E70A43}" srcOrd="0" destOrd="1" presId="urn:microsoft.com/office/officeart/2005/8/layout/radial4"/>
    <dgm:cxn modelId="{0DD7EDB7-9A9F-4C38-9647-84EDADA6FD56}" srcId="{89E1AA48-2F0B-47D6-A475-8215357B495C}" destId="{E0949035-4C3F-4DEE-B08F-8A5B89211E6C}" srcOrd="0" destOrd="0" parTransId="{1F8BEAE7-8981-4DB9-86AF-0AA7E7329D67}" sibTransId="{6646545F-1C1D-44AF-A516-16FCD9A655C2}"/>
    <dgm:cxn modelId="{6124DACD-029F-4A10-9E94-86730F82426F}" srcId="{16F788C1-AAF2-46A9-9AD4-64B6EDA483F2}" destId="{121B7F9A-40D2-4BDF-8472-DF345CE5670C}" srcOrd="0" destOrd="0" parTransId="{C600FACB-D189-4DB0-ADF5-A8AC7F3FE853}" sibTransId="{F4A1CFB8-054A-4EBB-BAC8-30BB6191CB8D}"/>
    <dgm:cxn modelId="{B88F9BB1-C19D-429A-ADE2-C75BC60C6AA9}" srcId="{89E1AA48-2F0B-47D6-A475-8215357B495C}" destId="{7402016E-DD7B-4AE7-B96C-7F5C3F1F44CA}" srcOrd="1" destOrd="0" parTransId="{02EA6B63-B535-4DCF-BD7C-D69308F2F8C4}" sibTransId="{B4A75294-4B3D-4EC1-841A-9F94544DF5B2}"/>
    <dgm:cxn modelId="{3197D207-744D-4CE8-90CA-A4F529D02728}" type="presParOf" srcId="{9D6FA40C-A110-4D94-9548-F68692128017}" destId="{5AA817BC-6D4E-45A2-AEB3-ED708817052C}" srcOrd="0" destOrd="0" presId="urn:microsoft.com/office/officeart/2005/8/layout/radial4"/>
    <dgm:cxn modelId="{6935EBAE-BEA1-4A67-BFEE-313B38F35532}" type="presParOf" srcId="{9D6FA40C-A110-4D94-9548-F68692128017}" destId="{BB12EAD6-4915-448A-BF18-59125B5807CF}" srcOrd="1" destOrd="0" presId="urn:microsoft.com/office/officeart/2005/8/layout/radial4"/>
    <dgm:cxn modelId="{75BE2CE5-FB07-43CA-8A0D-6B419ED74E17}" type="presParOf" srcId="{9D6FA40C-A110-4D94-9548-F68692128017}" destId="{98701ED2-6269-472D-A239-7F907DBC6013}" srcOrd="2" destOrd="0" presId="urn:microsoft.com/office/officeart/2005/8/layout/radial4"/>
    <dgm:cxn modelId="{89C228CB-5867-4C80-8570-C87ABC167EBA}" type="presParOf" srcId="{9D6FA40C-A110-4D94-9548-F68692128017}" destId="{E9015928-1319-4176-B035-6F695B218504}" srcOrd="3" destOrd="0" presId="urn:microsoft.com/office/officeart/2005/8/layout/radial4"/>
    <dgm:cxn modelId="{93EDF0B4-26A3-436E-A81F-01A617E8129E}" type="presParOf" srcId="{9D6FA40C-A110-4D94-9548-F68692128017}" destId="{EE72D02A-DC06-44E9-834D-2D6F55E70A43}" srcOrd="4" destOrd="0" presId="urn:microsoft.com/office/officeart/2005/8/layout/radial4"/>
    <dgm:cxn modelId="{76BE4C68-CEFA-466A-84B9-BFFC03AFEC06}" type="presParOf" srcId="{9D6FA40C-A110-4D94-9548-F68692128017}" destId="{93B46437-3005-420A-BA57-AE17DCC0C8F4}" srcOrd="5" destOrd="0" presId="urn:microsoft.com/office/officeart/2005/8/layout/radial4"/>
    <dgm:cxn modelId="{DFBD6E72-620C-43E8-8861-C23C644292D3}" type="presParOf" srcId="{9D6FA40C-A110-4D94-9548-F68692128017}" destId="{F2DCC8C5-A32C-401A-BC1E-47D2B12AB61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D59805-F162-4C7B-9CF1-EB902DFE8D15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3D36C9D7-D115-4733-B7BF-12D193B486AF}">
      <dgm:prSet phldrT="[Text]"/>
      <dgm:spPr/>
      <dgm:t>
        <a:bodyPr/>
        <a:lstStyle/>
        <a:p>
          <a:r>
            <a:rPr lang="id-ID" dirty="0" smtClean="0"/>
            <a:t>Promo</a:t>
          </a:r>
          <a:endParaRPr lang="en-US" dirty="0"/>
        </a:p>
      </dgm:t>
    </dgm:pt>
    <dgm:pt modelId="{C9E985AC-9159-42D5-A0A5-A9BA789FE9BE}" type="parTrans" cxnId="{9000B3D2-9369-4580-851D-7787A1A02623}">
      <dgm:prSet/>
      <dgm:spPr/>
      <dgm:t>
        <a:bodyPr/>
        <a:lstStyle/>
        <a:p>
          <a:endParaRPr lang="en-US"/>
        </a:p>
      </dgm:t>
    </dgm:pt>
    <dgm:pt modelId="{969FDDB9-BF4F-4245-A06D-BC1BA17206EC}" type="sibTrans" cxnId="{9000B3D2-9369-4580-851D-7787A1A02623}">
      <dgm:prSet/>
      <dgm:spPr/>
      <dgm:t>
        <a:bodyPr/>
        <a:lstStyle/>
        <a:p>
          <a:endParaRPr lang="en-US"/>
        </a:p>
      </dgm:t>
    </dgm:pt>
    <dgm:pt modelId="{E5A13E87-C6AD-48EE-B632-8DF364FC8218}">
      <dgm:prSet phldrT="[Text]"/>
      <dgm:spPr/>
      <dgm:t>
        <a:bodyPr/>
        <a:lstStyle/>
        <a:p>
          <a:r>
            <a:rPr lang="id-ID" smtClean="0"/>
            <a:t>Sport, </a:t>
          </a:r>
          <a:r>
            <a:rPr lang="id-ID" dirty="0" smtClean="0"/>
            <a:t>Hobby, Music</a:t>
          </a:r>
          <a:endParaRPr lang="en-US" dirty="0"/>
        </a:p>
      </dgm:t>
    </dgm:pt>
    <dgm:pt modelId="{6A1D5D26-782B-445B-9675-555F503A5CE7}" type="parTrans" cxnId="{F0EFF5F0-5286-4DDD-963D-1001EF42F7C9}">
      <dgm:prSet/>
      <dgm:spPr/>
      <dgm:t>
        <a:bodyPr/>
        <a:lstStyle/>
        <a:p>
          <a:endParaRPr lang="en-US"/>
        </a:p>
      </dgm:t>
    </dgm:pt>
    <dgm:pt modelId="{67DC9E2B-5B43-4D69-B7EA-0418BA87C182}" type="sibTrans" cxnId="{F0EFF5F0-5286-4DDD-963D-1001EF42F7C9}">
      <dgm:prSet/>
      <dgm:spPr/>
      <dgm:t>
        <a:bodyPr/>
        <a:lstStyle/>
        <a:p>
          <a:endParaRPr lang="en-US"/>
        </a:p>
      </dgm:t>
    </dgm:pt>
    <dgm:pt modelId="{91CD1DA1-2D7E-40EE-BAAA-D19A497BDE1D}">
      <dgm:prSet phldrT="[Text]"/>
      <dgm:spPr/>
      <dgm:t>
        <a:bodyPr/>
        <a:lstStyle/>
        <a:p>
          <a:r>
            <a:rPr lang="id-ID" dirty="0" smtClean="0"/>
            <a:t>Family Leisure, Lifestyle &amp; Entertainment</a:t>
          </a:r>
          <a:endParaRPr lang="en-US" dirty="0"/>
        </a:p>
      </dgm:t>
    </dgm:pt>
    <dgm:pt modelId="{CAC0B555-68EC-401E-8F6A-FE366CA1C060}" type="parTrans" cxnId="{15411ABA-3602-46F5-A58E-93F6B714323A}">
      <dgm:prSet/>
      <dgm:spPr/>
      <dgm:t>
        <a:bodyPr/>
        <a:lstStyle/>
        <a:p>
          <a:endParaRPr lang="en-US"/>
        </a:p>
      </dgm:t>
    </dgm:pt>
    <dgm:pt modelId="{CA0C7F8D-5C16-47E4-B980-4C6C9DB15814}" type="sibTrans" cxnId="{15411ABA-3602-46F5-A58E-93F6B714323A}">
      <dgm:prSet/>
      <dgm:spPr/>
      <dgm:t>
        <a:bodyPr/>
        <a:lstStyle/>
        <a:p>
          <a:endParaRPr lang="en-US"/>
        </a:p>
      </dgm:t>
    </dgm:pt>
    <dgm:pt modelId="{A1B9D315-BF6F-4960-8602-7A1685CBDCC1}">
      <dgm:prSet phldrT="[Text]"/>
      <dgm:spPr/>
      <dgm:t>
        <a:bodyPr/>
        <a:lstStyle/>
        <a:p>
          <a:r>
            <a:rPr lang="id-ID" dirty="0" smtClean="0"/>
            <a:t>Electronic Tips</a:t>
          </a:r>
          <a:endParaRPr lang="en-US" dirty="0"/>
        </a:p>
      </dgm:t>
    </dgm:pt>
    <dgm:pt modelId="{E69C717B-F96A-4A57-AB2F-4D776BE04F76}" type="parTrans" cxnId="{3A0E797B-0FCA-4458-B5C6-C02A2DE38237}">
      <dgm:prSet/>
      <dgm:spPr/>
      <dgm:t>
        <a:bodyPr/>
        <a:lstStyle/>
        <a:p>
          <a:endParaRPr lang="en-US"/>
        </a:p>
      </dgm:t>
    </dgm:pt>
    <dgm:pt modelId="{167662C8-FB3D-410A-B820-B47251B9656E}" type="sibTrans" cxnId="{3A0E797B-0FCA-4458-B5C6-C02A2DE38237}">
      <dgm:prSet/>
      <dgm:spPr/>
      <dgm:t>
        <a:bodyPr/>
        <a:lstStyle/>
        <a:p>
          <a:endParaRPr lang="en-US"/>
        </a:p>
      </dgm:t>
    </dgm:pt>
    <dgm:pt modelId="{E7CC338E-7A32-4622-B215-1C48318192CC}">
      <dgm:prSet phldrT="[Text]"/>
      <dgm:spPr/>
      <dgm:t>
        <a:bodyPr/>
        <a:lstStyle/>
        <a:p>
          <a:r>
            <a:rPr lang="id-ID" dirty="0" smtClean="0"/>
            <a:t>Health, Science Fun Facts</a:t>
          </a:r>
          <a:endParaRPr lang="en-US" dirty="0"/>
        </a:p>
      </dgm:t>
    </dgm:pt>
    <dgm:pt modelId="{F61CEEE8-2942-467D-AEA6-577A5CE180EC}" type="parTrans" cxnId="{F01B6FB3-70D0-4AD3-A245-A019950F9C6B}">
      <dgm:prSet/>
      <dgm:spPr/>
      <dgm:t>
        <a:bodyPr/>
        <a:lstStyle/>
        <a:p>
          <a:endParaRPr lang="en-US"/>
        </a:p>
      </dgm:t>
    </dgm:pt>
    <dgm:pt modelId="{E2AC023C-E88A-4F41-9E41-0368E6184F58}" type="sibTrans" cxnId="{F01B6FB3-70D0-4AD3-A245-A019950F9C6B}">
      <dgm:prSet/>
      <dgm:spPr/>
      <dgm:t>
        <a:bodyPr/>
        <a:lstStyle/>
        <a:p>
          <a:endParaRPr lang="en-US"/>
        </a:p>
      </dgm:t>
    </dgm:pt>
    <dgm:pt modelId="{FC0AEAB4-955A-49BE-8BB0-5226E2A6038C}" type="pres">
      <dgm:prSet presAssocID="{62D59805-F162-4C7B-9CF1-EB902DFE8D15}" presName="composite" presStyleCnt="0">
        <dgm:presLayoutVars>
          <dgm:chMax val="5"/>
          <dgm:dir/>
          <dgm:resizeHandles val="exact"/>
        </dgm:presLayoutVars>
      </dgm:prSet>
      <dgm:spPr/>
    </dgm:pt>
    <dgm:pt modelId="{357F31D9-CF0E-4710-A948-4FFE1512FB14}" type="pres">
      <dgm:prSet presAssocID="{A1B9D315-BF6F-4960-8602-7A1685CBDCC1}" presName="circle1" presStyleLbl="lnNode1" presStyleIdx="0" presStyleCnt="5"/>
      <dgm:spPr/>
    </dgm:pt>
    <dgm:pt modelId="{B7B8FFBC-9F80-4217-A975-834BB59E7CA3}" type="pres">
      <dgm:prSet presAssocID="{A1B9D315-BF6F-4960-8602-7A1685CBDCC1}" presName="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B10D0-A48A-4C35-BCE1-B68E70C926DD}" type="pres">
      <dgm:prSet presAssocID="{A1B9D315-BF6F-4960-8602-7A1685CBDCC1}" presName="line1" presStyleLbl="callout" presStyleIdx="0" presStyleCnt="10"/>
      <dgm:spPr/>
    </dgm:pt>
    <dgm:pt modelId="{02FDD525-BB05-45DD-B689-8A82198D4CC1}" type="pres">
      <dgm:prSet presAssocID="{A1B9D315-BF6F-4960-8602-7A1685CBDCC1}" presName="d1" presStyleLbl="callout" presStyleIdx="1" presStyleCnt="10"/>
      <dgm:spPr/>
    </dgm:pt>
    <dgm:pt modelId="{C105B08D-9D30-456F-B482-421FB9CDD0F3}" type="pres">
      <dgm:prSet presAssocID="{3D36C9D7-D115-4733-B7BF-12D193B486AF}" presName="circle2" presStyleLbl="lnNode1" presStyleIdx="1" presStyleCnt="5"/>
      <dgm:spPr/>
    </dgm:pt>
    <dgm:pt modelId="{9138A1F9-0F8B-442C-8B47-EA9E75FD3B19}" type="pres">
      <dgm:prSet presAssocID="{3D36C9D7-D115-4733-B7BF-12D193B486AF}" presName="text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7BBF4-008E-4981-88E7-8A01818DFD35}" type="pres">
      <dgm:prSet presAssocID="{3D36C9D7-D115-4733-B7BF-12D193B486AF}" presName="line2" presStyleLbl="callout" presStyleIdx="2" presStyleCnt="10"/>
      <dgm:spPr/>
    </dgm:pt>
    <dgm:pt modelId="{B29D98B1-319C-43A3-9E35-7BD3943EEA99}" type="pres">
      <dgm:prSet presAssocID="{3D36C9D7-D115-4733-B7BF-12D193B486AF}" presName="d2" presStyleLbl="callout" presStyleIdx="3" presStyleCnt="10"/>
      <dgm:spPr/>
    </dgm:pt>
    <dgm:pt modelId="{3A70C57C-6AFE-4321-9CD1-8E2B46C04DB3}" type="pres">
      <dgm:prSet presAssocID="{E7CC338E-7A32-4622-B215-1C48318192CC}" presName="circle3" presStyleLbl="lnNode1" presStyleIdx="2" presStyleCnt="5"/>
      <dgm:spPr/>
    </dgm:pt>
    <dgm:pt modelId="{7A99798F-9CD5-424C-959C-D6BB66D7F05A}" type="pres">
      <dgm:prSet presAssocID="{E7CC338E-7A32-4622-B215-1C48318192CC}" presName="text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6707C-041D-423C-8C08-C42E7CF52D14}" type="pres">
      <dgm:prSet presAssocID="{E7CC338E-7A32-4622-B215-1C48318192CC}" presName="line3" presStyleLbl="callout" presStyleIdx="4" presStyleCnt="10"/>
      <dgm:spPr/>
    </dgm:pt>
    <dgm:pt modelId="{EC2808EC-2FEA-4F77-81AF-81371B36D25F}" type="pres">
      <dgm:prSet presAssocID="{E7CC338E-7A32-4622-B215-1C48318192CC}" presName="d3" presStyleLbl="callout" presStyleIdx="5" presStyleCnt="10"/>
      <dgm:spPr/>
    </dgm:pt>
    <dgm:pt modelId="{B516A5F9-972E-498A-AFAD-8E4D233961AD}" type="pres">
      <dgm:prSet presAssocID="{E5A13E87-C6AD-48EE-B632-8DF364FC8218}" presName="circle4" presStyleLbl="lnNode1" presStyleIdx="3" presStyleCnt="5"/>
      <dgm:spPr/>
    </dgm:pt>
    <dgm:pt modelId="{53657A81-D74E-4557-BAE4-27BFC3CEB364}" type="pres">
      <dgm:prSet presAssocID="{E5A13E87-C6AD-48EE-B632-8DF364FC8218}" presName="text4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B16EE-48B9-406B-8A73-B03ABA178A03}" type="pres">
      <dgm:prSet presAssocID="{E5A13E87-C6AD-48EE-B632-8DF364FC8218}" presName="line4" presStyleLbl="callout" presStyleIdx="6" presStyleCnt="10"/>
      <dgm:spPr/>
    </dgm:pt>
    <dgm:pt modelId="{8A13EC78-59C3-4DB2-80A9-4D7AC5E66E24}" type="pres">
      <dgm:prSet presAssocID="{E5A13E87-C6AD-48EE-B632-8DF364FC8218}" presName="d4" presStyleLbl="callout" presStyleIdx="7" presStyleCnt="10"/>
      <dgm:spPr/>
    </dgm:pt>
    <dgm:pt modelId="{D3489A2B-AA5F-46D3-B3CB-1A76EE0BB925}" type="pres">
      <dgm:prSet presAssocID="{91CD1DA1-2D7E-40EE-BAAA-D19A497BDE1D}" presName="circle5" presStyleLbl="lnNode1" presStyleIdx="4" presStyleCnt="5"/>
      <dgm:spPr/>
    </dgm:pt>
    <dgm:pt modelId="{27CF45B6-7442-471B-B152-C3EC676342F1}" type="pres">
      <dgm:prSet presAssocID="{91CD1DA1-2D7E-40EE-BAAA-D19A497BDE1D}" presName="text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42DD1-7495-406F-BE29-B3CD2AA4F4C5}" type="pres">
      <dgm:prSet presAssocID="{91CD1DA1-2D7E-40EE-BAAA-D19A497BDE1D}" presName="line5" presStyleLbl="callout" presStyleIdx="8" presStyleCnt="10"/>
      <dgm:spPr/>
    </dgm:pt>
    <dgm:pt modelId="{F144A58B-CF90-4E62-9952-CE8A870A539B}" type="pres">
      <dgm:prSet presAssocID="{91CD1DA1-2D7E-40EE-BAAA-D19A497BDE1D}" presName="d5" presStyleLbl="callout" presStyleIdx="9" presStyleCnt="10"/>
      <dgm:spPr/>
    </dgm:pt>
  </dgm:ptLst>
  <dgm:cxnLst>
    <dgm:cxn modelId="{710C3E01-5A45-459B-B175-BB67724009CF}" type="presOf" srcId="{3D36C9D7-D115-4733-B7BF-12D193B486AF}" destId="{9138A1F9-0F8B-442C-8B47-EA9E75FD3B19}" srcOrd="0" destOrd="0" presId="urn:microsoft.com/office/officeart/2005/8/layout/target1"/>
    <dgm:cxn modelId="{15411ABA-3602-46F5-A58E-93F6B714323A}" srcId="{62D59805-F162-4C7B-9CF1-EB902DFE8D15}" destId="{91CD1DA1-2D7E-40EE-BAAA-D19A497BDE1D}" srcOrd="4" destOrd="0" parTransId="{CAC0B555-68EC-401E-8F6A-FE366CA1C060}" sibTransId="{CA0C7F8D-5C16-47E4-B980-4C6C9DB15814}"/>
    <dgm:cxn modelId="{5DCB8D61-81A0-444C-86A3-5752B10DE973}" type="presOf" srcId="{A1B9D315-BF6F-4960-8602-7A1685CBDCC1}" destId="{B7B8FFBC-9F80-4217-A975-834BB59E7CA3}" srcOrd="0" destOrd="0" presId="urn:microsoft.com/office/officeart/2005/8/layout/target1"/>
    <dgm:cxn modelId="{657179E1-C6A2-445A-86AF-5E6A219D0BC3}" type="presOf" srcId="{91CD1DA1-2D7E-40EE-BAAA-D19A497BDE1D}" destId="{27CF45B6-7442-471B-B152-C3EC676342F1}" srcOrd="0" destOrd="0" presId="urn:microsoft.com/office/officeart/2005/8/layout/target1"/>
    <dgm:cxn modelId="{B7000FEB-363F-4EA4-932D-0EF14623F366}" type="presOf" srcId="{62D59805-F162-4C7B-9CF1-EB902DFE8D15}" destId="{FC0AEAB4-955A-49BE-8BB0-5226E2A6038C}" srcOrd="0" destOrd="0" presId="urn:microsoft.com/office/officeart/2005/8/layout/target1"/>
    <dgm:cxn modelId="{3A0E797B-0FCA-4458-B5C6-C02A2DE38237}" srcId="{62D59805-F162-4C7B-9CF1-EB902DFE8D15}" destId="{A1B9D315-BF6F-4960-8602-7A1685CBDCC1}" srcOrd="0" destOrd="0" parTransId="{E69C717B-F96A-4A57-AB2F-4D776BE04F76}" sibTransId="{167662C8-FB3D-410A-B820-B47251B9656E}"/>
    <dgm:cxn modelId="{F0EFF5F0-5286-4DDD-963D-1001EF42F7C9}" srcId="{62D59805-F162-4C7B-9CF1-EB902DFE8D15}" destId="{E5A13E87-C6AD-48EE-B632-8DF364FC8218}" srcOrd="3" destOrd="0" parTransId="{6A1D5D26-782B-445B-9675-555F503A5CE7}" sibTransId="{67DC9E2B-5B43-4D69-B7EA-0418BA87C182}"/>
    <dgm:cxn modelId="{9000B3D2-9369-4580-851D-7787A1A02623}" srcId="{62D59805-F162-4C7B-9CF1-EB902DFE8D15}" destId="{3D36C9D7-D115-4733-B7BF-12D193B486AF}" srcOrd="1" destOrd="0" parTransId="{C9E985AC-9159-42D5-A0A5-A9BA789FE9BE}" sibTransId="{969FDDB9-BF4F-4245-A06D-BC1BA17206EC}"/>
    <dgm:cxn modelId="{C2FEB199-C6BF-4C20-A6B2-A64A244B1627}" type="presOf" srcId="{E5A13E87-C6AD-48EE-B632-8DF364FC8218}" destId="{53657A81-D74E-4557-BAE4-27BFC3CEB364}" srcOrd="0" destOrd="0" presId="urn:microsoft.com/office/officeart/2005/8/layout/target1"/>
    <dgm:cxn modelId="{F01B6FB3-70D0-4AD3-A245-A019950F9C6B}" srcId="{62D59805-F162-4C7B-9CF1-EB902DFE8D15}" destId="{E7CC338E-7A32-4622-B215-1C48318192CC}" srcOrd="2" destOrd="0" parTransId="{F61CEEE8-2942-467D-AEA6-577A5CE180EC}" sibTransId="{E2AC023C-E88A-4F41-9E41-0368E6184F58}"/>
    <dgm:cxn modelId="{D583EBE5-26F3-4E8B-B7F1-D4B21D7C8BF1}" type="presOf" srcId="{E7CC338E-7A32-4622-B215-1C48318192CC}" destId="{7A99798F-9CD5-424C-959C-D6BB66D7F05A}" srcOrd="0" destOrd="0" presId="urn:microsoft.com/office/officeart/2005/8/layout/target1"/>
    <dgm:cxn modelId="{50213AA0-3E60-4AF5-BFF8-AA6E44DA08F3}" type="presParOf" srcId="{FC0AEAB4-955A-49BE-8BB0-5226E2A6038C}" destId="{357F31D9-CF0E-4710-A948-4FFE1512FB14}" srcOrd="0" destOrd="0" presId="urn:microsoft.com/office/officeart/2005/8/layout/target1"/>
    <dgm:cxn modelId="{EBBCEC83-D8B7-4FA8-B523-BE607BC6903C}" type="presParOf" srcId="{FC0AEAB4-955A-49BE-8BB0-5226E2A6038C}" destId="{B7B8FFBC-9F80-4217-A975-834BB59E7CA3}" srcOrd="1" destOrd="0" presId="urn:microsoft.com/office/officeart/2005/8/layout/target1"/>
    <dgm:cxn modelId="{D36B899C-53D1-4326-8AA6-61ED191FC0C9}" type="presParOf" srcId="{FC0AEAB4-955A-49BE-8BB0-5226E2A6038C}" destId="{FDDB10D0-A48A-4C35-BCE1-B68E70C926DD}" srcOrd="2" destOrd="0" presId="urn:microsoft.com/office/officeart/2005/8/layout/target1"/>
    <dgm:cxn modelId="{ADEB5D36-4E9E-48E1-81E9-8DB755867598}" type="presParOf" srcId="{FC0AEAB4-955A-49BE-8BB0-5226E2A6038C}" destId="{02FDD525-BB05-45DD-B689-8A82198D4CC1}" srcOrd="3" destOrd="0" presId="urn:microsoft.com/office/officeart/2005/8/layout/target1"/>
    <dgm:cxn modelId="{2373B1FB-E253-42C3-9486-AFFCD93386B6}" type="presParOf" srcId="{FC0AEAB4-955A-49BE-8BB0-5226E2A6038C}" destId="{C105B08D-9D30-456F-B482-421FB9CDD0F3}" srcOrd="4" destOrd="0" presId="urn:microsoft.com/office/officeart/2005/8/layout/target1"/>
    <dgm:cxn modelId="{DEFCDE66-516B-4B45-B739-78039D2B606C}" type="presParOf" srcId="{FC0AEAB4-955A-49BE-8BB0-5226E2A6038C}" destId="{9138A1F9-0F8B-442C-8B47-EA9E75FD3B19}" srcOrd="5" destOrd="0" presId="urn:microsoft.com/office/officeart/2005/8/layout/target1"/>
    <dgm:cxn modelId="{521015D4-0C77-4D6D-B395-8ACC27590932}" type="presParOf" srcId="{FC0AEAB4-955A-49BE-8BB0-5226E2A6038C}" destId="{E067BBF4-008E-4981-88E7-8A01818DFD35}" srcOrd="6" destOrd="0" presId="urn:microsoft.com/office/officeart/2005/8/layout/target1"/>
    <dgm:cxn modelId="{6FCADF48-0A84-4FA2-966B-7591E5602CE0}" type="presParOf" srcId="{FC0AEAB4-955A-49BE-8BB0-5226E2A6038C}" destId="{B29D98B1-319C-43A3-9E35-7BD3943EEA99}" srcOrd="7" destOrd="0" presId="urn:microsoft.com/office/officeart/2005/8/layout/target1"/>
    <dgm:cxn modelId="{3960C96D-6929-45D1-B758-A307A4A9A7C2}" type="presParOf" srcId="{FC0AEAB4-955A-49BE-8BB0-5226E2A6038C}" destId="{3A70C57C-6AFE-4321-9CD1-8E2B46C04DB3}" srcOrd="8" destOrd="0" presId="urn:microsoft.com/office/officeart/2005/8/layout/target1"/>
    <dgm:cxn modelId="{95923755-E637-4909-BF05-E80485AC4D76}" type="presParOf" srcId="{FC0AEAB4-955A-49BE-8BB0-5226E2A6038C}" destId="{7A99798F-9CD5-424C-959C-D6BB66D7F05A}" srcOrd="9" destOrd="0" presId="urn:microsoft.com/office/officeart/2005/8/layout/target1"/>
    <dgm:cxn modelId="{6D98DA83-158B-4631-A4A1-EC7784758A41}" type="presParOf" srcId="{FC0AEAB4-955A-49BE-8BB0-5226E2A6038C}" destId="{F1D6707C-041D-423C-8C08-C42E7CF52D14}" srcOrd="10" destOrd="0" presId="urn:microsoft.com/office/officeart/2005/8/layout/target1"/>
    <dgm:cxn modelId="{2AF13BCD-C71D-4512-B506-96B8480C5B27}" type="presParOf" srcId="{FC0AEAB4-955A-49BE-8BB0-5226E2A6038C}" destId="{EC2808EC-2FEA-4F77-81AF-81371B36D25F}" srcOrd="11" destOrd="0" presId="urn:microsoft.com/office/officeart/2005/8/layout/target1"/>
    <dgm:cxn modelId="{EEEA80DA-4BAF-4CC3-BE62-7CDA63996CFA}" type="presParOf" srcId="{FC0AEAB4-955A-49BE-8BB0-5226E2A6038C}" destId="{B516A5F9-972E-498A-AFAD-8E4D233961AD}" srcOrd="12" destOrd="0" presId="urn:microsoft.com/office/officeart/2005/8/layout/target1"/>
    <dgm:cxn modelId="{E9438DEF-8B31-4396-80BB-94A4CA56AEE3}" type="presParOf" srcId="{FC0AEAB4-955A-49BE-8BB0-5226E2A6038C}" destId="{53657A81-D74E-4557-BAE4-27BFC3CEB364}" srcOrd="13" destOrd="0" presId="urn:microsoft.com/office/officeart/2005/8/layout/target1"/>
    <dgm:cxn modelId="{42742493-4197-4276-9271-720EF41BC555}" type="presParOf" srcId="{FC0AEAB4-955A-49BE-8BB0-5226E2A6038C}" destId="{FBAB16EE-48B9-406B-8A73-B03ABA178A03}" srcOrd="14" destOrd="0" presId="urn:microsoft.com/office/officeart/2005/8/layout/target1"/>
    <dgm:cxn modelId="{D664C771-EF4F-4C93-BEEF-7B1506D6D18C}" type="presParOf" srcId="{FC0AEAB4-955A-49BE-8BB0-5226E2A6038C}" destId="{8A13EC78-59C3-4DB2-80A9-4D7AC5E66E24}" srcOrd="15" destOrd="0" presId="urn:microsoft.com/office/officeart/2005/8/layout/target1"/>
    <dgm:cxn modelId="{0FD1C32F-B4B5-44F0-8EE3-93736693DF55}" type="presParOf" srcId="{FC0AEAB4-955A-49BE-8BB0-5226E2A6038C}" destId="{D3489A2B-AA5F-46D3-B3CB-1A76EE0BB925}" srcOrd="16" destOrd="0" presId="urn:microsoft.com/office/officeart/2005/8/layout/target1"/>
    <dgm:cxn modelId="{918E5DC2-F276-4A2F-BD6B-5DA10F3CB5EB}" type="presParOf" srcId="{FC0AEAB4-955A-49BE-8BB0-5226E2A6038C}" destId="{27CF45B6-7442-471B-B152-C3EC676342F1}" srcOrd="17" destOrd="0" presId="urn:microsoft.com/office/officeart/2005/8/layout/target1"/>
    <dgm:cxn modelId="{3BBCA469-2C17-417A-BC18-79E01AA65E20}" type="presParOf" srcId="{FC0AEAB4-955A-49BE-8BB0-5226E2A6038C}" destId="{65342DD1-7495-406F-BE29-B3CD2AA4F4C5}" srcOrd="18" destOrd="0" presId="urn:microsoft.com/office/officeart/2005/8/layout/target1"/>
    <dgm:cxn modelId="{4D7B86D3-31DC-46F2-91DD-B1859480E208}" type="presParOf" srcId="{FC0AEAB4-955A-49BE-8BB0-5226E2A6038C}" destId="{F144A58B-CF90-4E62-9952-CE8A870A539B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F80A55-2256-460A-83D5-393A0424850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DA8CC-2D76-416B-A95F-B11CB4BD4EA8}">
      <dgm:prSet phldrT="[Text]"/>
      <dgm:spPr/>
      <dgm:t>
        <a:bodyPr/>
        <a:lstStyle/>
        <a:p>
          <a:r>
            <a:rPr lang="id-ID" smtClean="0">
              <a:solidFill>
                <a:schemeClr val="tx1"/>
              </a:solidFill>
            </a:rPr>
            <a:t>Mon:</a:t>
          </a:r>
          <a:r>
            <a:rPr lang="en-US" smtClean="0">
              <a:solidFill>
                <a:schemeClr val="tx1"/>
              </a:solidFill>
            </a:rPr>
            <a:t> Health</a:t>
          </a:r>
          <a:endParaRPr lang="en-US" dirty="0"/>
        </a:p>
      </dgm:t>
    </dgm:pt>
    <dgm:pt modelId="{C0E59A38-0476-41EC-824C-7FFF4C98CA14}" type="parTrans" cxnId="{C8268604-63D5-4124-BF88-BAB8BD57D3D3}">
      <dgm:prSet/>
      <dgm:spPr/>
      <dgm:t>
        <a:bodyPr/>
        <a:lstStyle/>
        <a:p>
          <a:endParaRPr lang="en-US"/>
        </a:p>
      </dgm:t>
    </dgm:pt>
    <dgm:pt modelId="{7A584F44-3078-49AE-BC24-8A85A5BA633D}" type="sibTrans" cxnId="{C8268604-63D5-4124-BF88-BAB8BD57D3D3}">
      <dgm:prSet/>
      <dgm:spPr/>
      <dgm:t>
        <a:bodyPr/>
        <a:lstStyle/>
        <a:p>
          <a:endParaRPr lang="en-US"/>
        </a:p>
      </dgm:t>
    </dgm:pt>
    <dgm:pt modelId="{03705B4C-F9C1-4B04-9386-A17C0A736BD6}">
      <dgm:prSet phldrT="[Text]"/>
      <dgm:spPr/>
      <dgm:t>
        <a:bodyPr/>
        <a:lstStyle/>
        <a:p>
          <a:r>
            <a:rPr lang="id-ID" dirty="0" smtClean="0">
              <a:solidFill>
                <a:schemeClr val="tx1"/>
              </a:solidFill>
            </a:rPr>
            <a:t>Jangan khawatir akan higienitas air minum di dispenser, karena teknologi dispenser kini sudah terbukti aman dan bebas bakteri/kuman dan tidak menyebabkan penyakit </a:t>
          </a:r>
          <a:r>
            <a:rPr lang="id-ID" dirty="0" smtClean="0">
              <a:solidFill>
                <a:schemeClr val="tx1"/>
              </a:solidFill>
              <a:sym typeface="Wingdings" pitchFamily="2" charset="2"/>
            </a:rPr>
            <a:t></a:t>
          </a:r>
          <a:endParaRPr lang="en-US" dirty="0">
            <a:solidFill>
              <a:schemeClr val="tx1"/>
            </a:solidFill>
          </a:endParaRPr>
        </a:p>
      </dgm:t>
    </dgm:pt>
    <dgm:pt modelId="{381EEB97-D7E2-4551-948B-5F67E1EE7856}" type="parTrans" cxnId="{67E525A4-7ACA-4677-8D23-2CB0068E0C9E}">
      <dgm:prSet/>
      <dgm:spPr/>
      <dgm:t>
        <a:bodyPr/>
        <a:lstStyle/>
        <a:p>
          <a:endParaRPr lang="en-US"/>
        </a:p>
      </dgm:t>
    </dgm:pt>
    <dgm:pt modelId="{ECE71247-B3FE-4CE0-874C-F6C712AB863F}" type="sibTrans" cxnId="{67E525A4-7ACA-4677-8D23-2CB0068E0C9E}">
      <dgm:prSet/>
      <dgm:spPr/>
      <dgm:t>
        <a:bodyPr/>
        <a:lstStyle/>
        <a:p>
          <a:endParaRPr lang="en-US"/>
        </a:p>
      </dgm:t>
    </dgm:pt>
    <dgm:pt modelId="{A0A9DF5F-8E6B-454C-A369-2530F66234E4}">
      <dgm:prSet phldrT="[Text]"/>
      <dgm:spPr/>
      <dgm:t>
        <a:bodyPr/>
        <a:lstStyle/>
        <a:p>
          <a:r>
            <a:rPr lang="id-ID" dirty="0" smtClean="0">
              <a:solidFill>
                <a:schemeClr val="tx1"/>
              </a:solidFill>
            </a:rPr>
            <a:t>Tue:</a:t>
          </a:r>
          <a:r>
            <a:rPr lang="en-US" dirty="0" smtClean="0">
              <a:solidFill>
                <a:schemeClr val="tx1"/>
              </a:solidFill>
            </a:rPr>
            <a:t> Movie </a:t>
          </a:r>
          <a:endParaRPr lang="en-US" dirty="0">
            <a:solidFill>
              <a:schemeClr val="tx1"/>
            </a:solidFill>
          </a:endParaRPr>
        </a:p>
      </dgm:t>
    </dgm:pt>
    <dgm:pt modelId="{7706FE35-BDB6-40E8-B04F-4A8DD0A8C54A}" type="parTrans" cxnId="{A4D0F429-875B-496C-84F3-1DB1913F5ABE}">
      <dgm:prSet/>
      <dgm:spPr/>
      <dgm:t>
        <a:bodyPr/>
        <a:lstStyle/>
        <a:p>
          <a:endParaRPr lang="en-US"/>
        </a:p>
      </dgm:t>
    </dgm:pt>
    <dgm:pt modelId="{F1515FBF-6349-452B-B9C9-6658FC757260}" type="sibTrans" cxnId="{A4D0F429-875B-496C-84F3-1DB1913F5ABE}">
      <dgm:prSet/>
      <dgm:spPr/>
      <dgm:t>
        <a:bodyPr/>
        <a:lstStyle/>
        <a:p>
          <a:endParaRPr lang="en-US"/>
        </a:p>
      </dgm:t>
    </dgm:pt>
    <dgm:pt modelId="{26908FC6-F5B4-43CF-9B05-EF7803329547}">
      <dgm:prSet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Rekomendasi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koleksi</a:t>
          </a:r>
          <a:r>
            <a:rPr lang="en-US" dirty="0" smtClean="0">
              <a:solidFill>
                <a:schemeClr val="tx1"/>
              </a:solidFill>
            </a:rPr>
            <a:t> film </a:t>
          </a:r>
          <a:r>
            <a:rPr lang="en-US" dirty="0" err="1" smtClean="0">
              <a:solidFill>
                <a:schemeClr val="tx1"/>
              </a:solidFill>
            </a:rPr>
            <a:t>BlueRay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terbaru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pekan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ini</a:t>
          </a:r>
          <a:r>
            <a:rPr lang="en-US" dirty="0" smtClean="0">
              <a:solidFill>
                <a:schemeClr val="tx1"/>
              </a:solidFill>
            </a:rPr>
            <a:t> : Transformers: Dark Side of The Moon,</a:t>
          </a:r>
          <a:r>
            <a:rPr lang="id-ID" dirty="0" smtClean="0">
              <a:solidFill>
                <a:schemeClr val="tx1"/>
              </a:solidFill>
            </a:rPr>
            <a:t> j</a:t>
          </a:r>
          <a:r>
            <a:rPr lang="en-US" dirty="0" err="1" smtClean="0">
              <a:solidFill>
                <a:schemeClr val="tx1"/>
              </a:solidFill>
            </a:rPr>
            <a:t>angan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lupa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rawat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kebersihan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lensa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Bluray</a:t>
          </a:r>
          <a:r>
            <a:rPr lang="en-US" dirty="0" smtClean="0">
              <a:solidFill>
                <a:schemeClr val="tx1"/>
              </a:solidFill>
            </a:rPr>
            <a:t>  player </a:t>
          </a:r>
          <a:r>
            <a:rPr lang="en-US" dirty="0" err="1" smtClean="0">
              <a:solidFill>
                <a:schemeClr val="tx1"/>
              </a:solidFill>
            </a:rPr>
            <a:t>Anda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smtClean="0">
              <a:solidFill>
                <a:schemeClr val="tx1"/>
              </a:solidFill>
              <a:sym typeface="Wingdings" pitchFamily="2" charset="2"/>
            </a:rPr>
            <a:t></a:t>
          </a:r>
          <a:endParaRPr lang="en-US" dirty="0">
            <a:solidFill>
              <a:schemeClr val="tx1"/>
            </a:solidFill>
          </a:endParaRPr>
        </a:p>
      </dgm:t>
    </dgm:pt>
    <dgm:pt modelId="{C695862D-E371-4D82-BC2E-CD743E391871}" type="parTrans" cxnId="{6CBBADCC-9A06-44E0-A851-7BCD92EC6A08}">
      <dgm:prSet/>
      <dgm:spPr/>
      <dgm:t>
        <a:bodyPr/>
        <a:lstStyle/>
        <a:p>
          <a:endParaRPr lang="en-US"/>
        </a:p>
      </dgm:t>
    </dgm:pt>
    <dgm:pt modelId="{F94AC54B-E42C-4A0A-98A9-26D788B9AA36}" type="sibTrans" cxnId="{6CBBADCC-9A06-44E0-A851-7BCD92EC6A08}">
      <dgm:prSet/>
      <dgm:spPr/>
      <dgm:t>
        <a:bodyPr/>
        <a:lstStyle/>
        <a:p>
          <a:endParaRPr lang="en-US"/>
        </a:p>
      </dgm:t>
    </dgm:pt>
    <dgm:pt modelId="{ECAD884A-EA4F-4EEE-8805-6D8BEE7C6A21}">
      <dgm:prSet phldrT="[Text]"/>
      <dgm:spPr/>
      <dgm:t>
        <a:bodyPr/>
        <a:lstStyle/>
        <a:p>
          <a:r>
            <a:rPr lang="id-ID" dirty="0" smtClean="0">
              <a:solidFill>
                <a:schemeClr val="tx1"/>
              </a:solidFill>
            </a:rPr>
            <a:t>Wed: Science</a:t>
          </a:r>
          <a:r>
            <a:rPr lang="en-US" dirty="0" smtClean="0">
              <a:solidFill>
                <a:schemeClr val="tx1"/>
              </a:solidFill>
            </a:rPr>
            <a:t> &amp; Fun Fact</a:t>
          </a:r>
          <a:r>
            <a:rPr lang="id-ID" dirty="0" smtClean="0">
              <a:solidFill>
                <a:schemeClr val="tx1"/>
              </a:solidFill>
            </a:rPr>
            <a:t>s</a:t>
          </a:r>
          <a:endParaRPr lang="en-US" dirty="0">
            <a:solidFill>
              <a:schemeClr val="tx1"/>
            </a:solidFill>
          </a:endParaRPr>
        </a:p>
      </dgm:t>
    </dgm:pt>
    <dgm:pt modelId="{23A737AC-1FB5-410D-A637-971F61132992}" type="parTrans" cxnId="{55116BF8-6BFC-454D-8A60-DC7D31B6045D}">
      <dgm:prSet/>
      <dgm:spPr/>
      <dgm:t>
        <a:bodyPr/>
        <a:lstStyle/>
        <a:p>
          <a:endParaRPr lang="en-US"/>
        </a:p>
      </dgm:t>
    </dgm:pt>
    <dgm:pt modelId="{4F4CA24B-5534-4D85-A2F3-1CBF0BD3570F}" type="sibTrans" cxnId="{55116BF8-6BFC-454D-8A60-DC7D31B6045D}">
      <dgm:prSet/>
      <dgm:spPr/>
      <dgm:t>
        <a:bodyPr/>
        <a:lstStyle/>
        <a:p>
          <a:endParaRPr lang="en-US"/>
        </a:p>
      </dgm:t>
    </dgm:pt>
    <dgm:pt modelId="{E290D6E1-22F2-4F56-9403-8741D1F0AAA4}">
      <dgm:prSet phldrT="[Text]"/>
      <dgm:spPr/>
      <dgm:t>
        <a:bodyPr/>
        <a:lstStyle/>
        <a:p>
          <a:r>
            <a:rPr lang="id-ID" b="0" i="0" dirty="0" smtClean="0"/>
            <a:t>Tak perlu khawatir menggunakan macrove krn telah ada regulasi utk batas minimum kebocoran radiasi hingga 5 miliwatt/cm², jadi aman bagi penggunanya </a:t>
          </a:r>
          <a:r>
            <a:rPr lang="id-ID" b="0" i="0" dirty="0" smtClean="0">
              <a:sym typeface="Wingdings" pitchFamily="2" charset="2"/>
            </a:rPr>
            <a:t></a:t>
          </a:r>
          <a:endParaRPr lang="en-US" dirty="0">
            <a:solidFill>
              <a:schemeClr val="tx1"/>
            </a:solidFill>
          </a:endParaRPr>
        </a:p>
      </dgm:t>
    </dgm:pt>
    <dgm:pt modelId="{FFF2A485-51B3-406F-BC13-04A1E28DAA0C}" type="parTrans" cxnId="{B036CF84-452C-4751-A9A7-D5136075640A}">
      <dgm:prSet/>
      <dgm:spPr/>
      <dgm:t>
        <a:bodyPr/>
        <a:lstStyle/>
        <a:p>
          <a:endParaRPr lang="en-US"/>
        </a:p>
      </dgm:t>
    </dgm:pt>
    <dgm:pt modelId="{D2B54747-C1F5-4BEF-9ED6-4D68ED97E22D}" type="sibTrans" cxnId="{B036CF84-452C-4751-A9A7-D5136075640A}">
      <dgm:prSet/>
      <dgm:spPr/>
      <dgm:t>
        <a:bodyPr/>
        <a:lstStyle/>
        <a:p>
          <a:endParaRPr lang="en-US"/>
        </a:p>
      </dgm:t>
    </dgm:pt>
    <dgm:pt modelId="{4978A148-CCF9-4763-A6A6-D001AFAD1FCC}">
      <dgm:prSet phldrT="[Text]"/>
      <dgm:spPr/>
      <dgm:t>
        <a:bodyPr/>
        <a:lstStyle/>
        <a:p>
          <a:r>
            <a:rPr lang="id-ID" dirty="0" smtClean="0">
              <a:solidFill>
                <a:schemeClr val="tx1"/>
              </a:solidFill>
            </a:rPr>
            <a:t>Thur: Hobby</a:t>
          </a:r>
          <a:r>
            <a:rPr lang="en-US" dirty="0" smtClean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D8094465-B4EE-41BE-8BCE-C3C7BC08B8E2}" type="parTrans" cxnId="{76DDA5B8-74FE-4CEA-83B9-BA099E6099DE}">
      <dgm:prSet/>
      <dgm:spPr/>
      <dgm:t>
        <a:bodyPr/>
        <a:lstStyle/>
        <a:p>
          <a:endParaRPr lang="en-US"/>
        </a:p>
      </dgm:t>
    </dgm:pt>
    <dgm:pt modelId="{0B8A0695-32EC-4509-A69A-F791B5CCF2B0}" type="sibTrans" cxnId="{76DDA5B8-74FE-4CEA-83B9-BA099E6099DE}">
      <dgm:prSet/>
      <dgm:spPr/>
      <dgm:t>
        <a:bodyPr/>
        <a:lstStyle/>
        <a:p>
          <a:endParaRPr lang="en-US"/>
        </a:p>
      </dgm:t>
    </dgm:pt>
    <dgm:pt modelId="{041FE4D8-4771-4AA8-A586-9C063795B0A8}">
      <dgm:prSet phldrT="[Text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Hobi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Anda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berkendara</a:t>
          </a:r>
          <a:r>
            <a:rPr lang="en-US" dirty="0" smtClean="0">
              <a:solidFill>
                <a:schemeClr val="tx1"/>
              </a:solidFill>
            </a:rPr>
            <a:t> motor </a:t>
          </a:r>
          <a:r>
            <a:rPr lang="en-US" dirty="0" err="1" smtClean="0">
              <a:solidFill>
                <a:schemeClr val="tx1"/>
              </a:solidFill>
            </a:rPr>
            <a:t>harus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didukung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dengan</a:t>
          </a:r>
          <a:r>
            <a:rPr lang="en-US" dirty="0" smtClean="0">
              <a:solidFill>
                <a:schemeClr val="tx1"/>
              </a:solidFill>
            </a:rPr>
            <a:t> helm </a:t>
          </a:r>
          <a:r>
            <a:rPr lang="en-US" dirty="0" err="1" smtClean="0">
              <a:solidFill>
                <a:schemeClr val="tx1"/>
              </a:solidFill>
            </a:rPr>
            <a:t>yg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baik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dan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terawat</a:t>
          </a:r>
          <a:r>
            <a:rPr lang="en-US" dirty="0" smtClean="0">
              <a:solidFill>
                <a:schemeClr val="tx1"/>
              </a:solidFill>
            </a:rPr>
            <a:t>, </a:t>
          </a:r>
          <a:r>
            <a:rPr lang="en-US" dirty="0" err="1" smtClean="0">
              <a:solidFill>
                <a:schemeClr val="tx1"/>
              </a:solidFill>
            </a:rPr>
            <a:t>salah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satu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perawatan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yg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bermanfaat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adalah</a:t>
          </a:r>
          <a:r>
            <a:rPr lang="en-US" dirty="0" smtClean="0">
              <a:solidFill>
                <a:schemeClr val="tx1"/>
              </a:solidFill>
            </a:rPr>
            <a:t> Helmet ionizer, </a:t>
          </a:r>
          <a:r>
            <a:rPr lang="en-US" dirty="0" err="1" smtClean="0">
              <a:solidFill>
                <a:schemeClr val="tx1"/>
              </a:solidFill>
            </a:rPr>
            <a:t>menjaga</a:t>
          </a:r>
          <a:r>
            <a:rPr lang="en-US" dirty="0" smtClean="0">
              <a:solidFill>
                <a:schemeClr val="tx1"/>
              </a:solidFill>
            </a:rPr>
            <a:t> helm </a:t>
          </a:r>
          <a:r>
            <a:rPr lang="en-US" dirty="0" err="1" smtClean="0">
              <a:solidFill>
                <a:schemeClr val="tx1"/>
              </a:solidFill>
            </a:rPr>
            <a:t>bebas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bakteri</a:t>
          </a:r>
          <a:endParaRPr lang="en-US" dirty="0">
            <a:solidFill>
              <a:schemeClr val="tx1"/>
            </a:solidFill>
          </a:endParaRPr>
        </a:p>
      </dgm:t>
    </dgm:pt>
    <dgm:pt modelId="{1F5E81A9-B8CA-4FB5-8181-0E0A04F886D2}" type="parTrans" cxnId="{92D4A1EB-051C-4655-A358-A19AF1BBE3AF}">
      <dgm:prSet/>
      <dgm:spPr/>
      <dgm:t>
        <a:bodyPr/>
        <a:lstStyle/>
        <a:p>
          <a:endParaRPr lang="en-US"/>
        </a:p>
      </dgm:t>
    </dgm:pt>
    <dgm:pt modelId="{E6D7C81A-AEEB-4B37-BF31-3CA7779402BD}" type="sibTrans" cxnId="{92D4A1EB-051C-4655-A358-A19AF1BBE3AF}">
      <dgm:prSet/>
      <dgm:spPr/>
      <dgm:t>
        <a:bodyPr/>
        <a:lstStyle/>
        <a:p>
          <a:endParaRPr lang="en-US"/>
        </a:p>
      </dgm:t>
    </dgm:pt>
    <dgm:pt modelId="{5759C06B-FF18-4F0D-AEED-A35307A5143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Sat</a:t>
          </a:r>
          <a:r>
            <a:rPr lang="id-ID" dirty="0" smtClean="0">
              <a:solidFill>
                <a:schemeClr val="tx1"/>
              </a:solidFill>
            </a:rPr>
            <a:t>: Lifestyle</a:t>
          </a:r>
          <a:r>
            <a:rPr lang="en-US" dirty="0" smtClean="0">
              <a:solidFill>
                <a:schemeClr val="tx1"/>
              </a:solidFill>
            </a:rPr>
            <a:t> &amp; Entertainment</a:t>
          </a:r>
          <a:endParaRPr lang="en-US" dirty="0">
            <a:solidFill>
              <a:schemeClr val="tx1"/>
            </a:solidFill>
          </a:endParaRPr>
        </a:p>
      </dgm:t>
    </dgm:pt>
    <dgm:pt modelId="{13D4E77E-79F4-4E08-BF43-1CC5FC0C9E09}" type="parTrans" cxnId="{979468C0-E097-4B94-BB13-634E3FEDE249}">
      <dgm:prSet/>
      <dgm:spPr/>
      <dgm:t>
        <a:bodyPr/>
        <a:lstStyle/>
        <a:p>
          <a:endParaRPr lang="en-US"/>
        </a:p>
      </dgm:t>
    </dgm:pt>
    <dgm:pt modelId="{3831F75D-51DF-4723-B2F5-753279AF635B}" type="sibTrans" cxnId="{979468C0-E097-4B94-BB13-634E3FEDE249}">
      <dgm:prSet/>
      <dgm:spPr/>
      <dgm:t>
        <a:bodyPr/>
        <a:lstStyle/>
        <a:p>
          <a:endParaRPr lang="en-US"/>
        </a:p>
      </dgm:t>
    </dgm:pt>
    <dgm:pt modelId="{32A89D6A-A20F-4086-8116-1B8B6E963588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3D</a:t>
          </a:r>
          <a:r>
            <a:rPr lang="en-US" baseline="0" dirty="0" smtClean="0">
              <a:solidFill>
                <a:schemeClr val="tx1"/>
              </a:solidFill>
            </a:rPr>
            <a:t> concert movie </a:t>
          </a:r>
          <a:r>
            <a:rPr lang="en-US" baseline="0" dirty="0" err="1" smtClean="0">
              <a:solidFill>
                <a:schemeClr val="tx1"/>
              </a:solidFill>
            </a:rPr>
            <a:t>bisa</a:t>
          </a:r>
          <a:r>
            <a:rPr lang="en-US" baseline="0" dirty="0" smtClean="0">
              <a:solidFill>
                <a:schemeClr val="tx1"/>
              </a:solidFill>
            </a:rPr>
            <a:t> </a:t>
          </a:r>
          <a:r>
            <a:rPr lang="en-US" baseline="0" dirty="0" err="1" smtClean="0">
              <a:solidFill>
                <a:schemeClr val="tx1"/>
              </a:solidFill>
            </a:rPr>
            <a:t>jadi</a:t>
          </a:r>
          <a:r>
            <a:rPr lang="en-US" baseline="0" dirty="0" smtClean="0">
              <a:solidFill>
                <a:schemeClr val="tx1"/>
              </a:solidFill>
            </a:rPr>
            <a:t> </a:t>
          </a:r>
          <a:r>
            <a:rPr lang="en-US" baseline="0" dirty="0" err="1" smtClean="0">
              <a:solidFill>
                <a:schemeClr val="tx1"/>
              </a:solidFill>
            </a:rPr>
            <a:t>pilihan</a:t>
          </a:r>
          <a:r>
            <a:rPr lang="en-US" baseline="0" dirty="0" smtClean="0">
              <a:solidFill>
                <a:schemeClr val="tx1"/>
              </a:solidFill>
            </a:rPr>
            <a:t> </a:t>
          </a:r>
          <a:r>
            <a:rPr lang="en-US" baseline="0" dirty="0" err="1" smtClean="0">
              <a:solidFill>
                <a:schemeClr val="tx1"/>
              </a:solidFill>
            </a:rPr>
            <a:t>seru</a:t>
          </a:r>
          <a:r>
            <a:rPr lang="en-US" baseline="0" dirty="0" smtClean="0">
              <a:solidFill>
                <a:schemeClr val="tx1"/>
              </a:solidFill>
            </a:rPr>
            <a:t> </a:t>
          </a:r>
          <a:r>
            <a:rPr lang="en-US" baseline="0" dirty="0" err="1" smtClean="0">
              <a:solidFill>
                <a:schemeClr val="tx1"/>
              </a:solidFill>
            </a:rPr>
            <a:t>menikmati</a:t>
          </a:r>
          <a:r>
            <a:rPr lang="en-US" baseline="0" dirty="0" smtClean="0">
              <a:solidFill>
                <a:schemeClr val="tx1"/>
              </a:solidFill>
            </a:rPr>
            <a:t> </a:t>
          </a:r>
          <a:r>
            <a:rPr lang="en-US" baseline="0" dirty="0" err="1" smtClean="0">
              <a:solidFill>
                <a:schemeClr val="tx1"/>
              </a:solidFill>
            </a:rPr>
            <a:t>konser</a:t>
          </a:r>
          <a:r>
            <a:rPr lang="en-US" baseline="0" dirty="0" smtClean="0">
              <a:solidFill>
                <a:schemeClr val="tx1"/>
              </a:solidFill>
            </a:rPr>
            <a:t>, </a:t>
          </a:r>
          <a:r>
            <a:rPr lang="en-US" baseline="0" dirty="0" err="1" smtClean="0">
              <a:solidFill>
                <a:schemeClr val="tx1"/>
              </a:solidFill>
            </a:rPr>
            <a:t>konser</a:t>
          </a:r>
          <a:r>
            <a:rPr lang="en-US" baseline="0" dirty="0" smtClean="0">
              <a:solidFill>
                <a:schemeClr val="tx1"/>
              </a:solidFill>
            </a:rPr>
            <a:t> 3D </a:t>
          </a:r>
          <a:r>
            <a:rPr lang="en-US" baseline="0" dirty="0" err="1" smtClean="0">
              <a:solidFill>
                <a:schemeClr val="tx1"/>
              </a:solidFill>
            </a:rPr>
            <a:t>apa</a:t>
          </a:r>
          <a:r>
            <a:rPr lang="en-US" baseline="0" dirty="0" smtClean="0">
              <a:solidFill>
                <a:schemeClr val="tx1"/>
              </a:solidFill>
            </a:rPr>
            <a:t> yang </a:t>
          </a:r>
          <a:r>
            <a:rPr lang="en-US" baseline="0" dirty="0" err="1" smtClean="0">
              <a:solidFill>
                <a:schemeClr val="tx1"/>
              </a:solidFill>
            </a:rPr>
            <a:t>menjadi</a:t>
          </a:r>
          <a:r>
            <a:rPr lang="en-US" baseline="0" dirty="0" smtClean="0">
              <a:solidFill>
                <a:schemeClr val="tx1"/>
              </a:solidFill>
            </a:rPr>
            <a:t> </a:t>
          </a:r>
          <a:r>
            <a:rPr lang="en-US" baseline="0" dirty="0" err="1" smtClean="0">
              <a:solidFill>
                <a:schemeClr val="tx1"/>
              </a:solidFill>
            </a:rPr>
            <a:t>favorit</a:t>
          </a:r>
          <a:r>
            <a:rPr lang="en-US" baseline="0" dirty="0" smtClean="0">
              <a:solidFill>
                <a:schemeClr val="tx1"/>
              </a:solidFill>
            </a:rPr>
            <a:t> </a:t>
          </a:r>
          <a:r>
            <a:rPr lang="en-US" baseline="0" dirty="0" err="1" smtClean="0">
              <a:solidFill>
                <a:schemeClr val="tx1"/>
              </a:solidFill>
            </a:rPr>
            <a:t>kamu</a:t>
          </a:r>
          <a:r>
            <a:rPr lang="en-US" baseline="0" dirty="0" smtClean="0">
              <a:solidFill>
                <a:schemeClr val="tx1"/>
              </a:solidFill>
            </a:rPr>
            <a:t> </a:t>
          </a:r>
          <a:r>
            <a:rPr lang="id-ID" baseline="0" dirty="0" smtClean="0">
              <a:solidFill>
                <a:schemeClr val="tx1"/>
              </a:solidFill>
            </a:rPr>
            <a:t>g</a:t>
          </a:r>
          <a:r>
            <a:rPr lang="en-US" baseline="0" dirty="0" err="1" smtClean="0">
              <a:solidFill>
                <a:schemeClr val="tx1"/>
              </a:solidFill>
            </a:rPr>
            <a:t>uys</a:t>
          </a:r>
          <a:r>
            <a:rPr lang="en-US" baseline="0" dirty="0" smtClean="0">
              <a:solidFill>
                <a:schemeClr val="tx1"/>
              </a:solidFill>
            </a:rPr>
            <a:t>?</a:t>
          </a:r>
          <a:endParaRPr lang="en-US" dirty="0">
            <a:solidFill>
              <a:schemeClr val="tx1"/>
            </a:solidFill>
          </a:endParaRPr>
        </a:p>
      </dgm:t>
    </dgm:pt>
    <dgm:pt modelId="{413D7B3C-8542-4AB5-A1E3-A53F468D9973}" type="parTrans" cxnId="{62E99AE9-7C3C-4299-8BDF-5D445F1E54E9}">
      <dgm:prSet/>
      <dgm:spPr/>
      <dgm:t>
        <a:bodyPr/>
        <a:lstStyle/>
        <a:p>
          <a:endParaRPr lang="en-US"/>
        </a:p>
      </dgm:t>
    </dgm:pt>
    <dgm:pt modelId="{0A15C766-CCF8-49B9-8C94-DF47055F71CD}" type="sibTrans" cxnId="{62E99AE9-7C3C-4299-8BDF-5D445F1E54E9}">
      <dgm:prSet/>
      <dgm:spPr/>
      <dgm:t>
        <a:bodyPr/>
        <a:lstStyle/>
        <a:p>
          <a:endParaRPr lang="en-US"/>
        </a:p>
      </dgm:t>
    </dgm:pt>
    <dgm:pt modelId="{3E87B162-B37B-4B24-AA2E-B1F001A79031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Fri</a:t>
          </a:r>
          <a:r>
            <a:rPr lang="id-ID" dirty="0" smtClean="0">
              <a:solidFill>
                <a:schemeClr val="tx1"/>
              </a:solidFill>
            </a:rPr>
            <a:t>: </a:t>
          </a:r>
          <a:r>
            <a:rPr lang="en-US" dirty="0" smtClean="0">
              <a:solidFill>
                <a:schemeClr val="tx1"/>
              </a:solidFill>
            </a:rPr>
            <a:t>Sports</a:t>
          </a:r>
          <a:endParaRPr lang="en-US" dirty="0">
            <a:solidFill>
              <a:schemeClr val="tx1"/>
            </a:solidFill>
          </a:endParaRPr>
        </a:p>
      </dgm:t>
    </dgm:pt>
    <dgm:pt modelId="{90E12B64-5C94-4788-8454-8D4BF597CDAA}" type="parTrans" cxnId="{312C27C5-484B-4903-9EB4-23140856468F}">
      <dgm:prSet/>
      <dgm:spPr/>
      <dgm:t>
        <a:bodyPr/>
        <a:lstStyle/>
        <a:p>
          <a:endParaRPr lang="en-US"/>
        </a:p>
      </dgm:t>
    </dgm:pt>
    <dgm:pt modelId="{9A083C0B-E7C9-44E5-9C81-DCCD7820A9C7}" type="sibTrans" cxnId="{312C27C5-484B-4903-9EB4-23140856468F}">
      <dgm:prSet/>
      <dgm:spPr/>
      <dgm:t>
        <a:bodyPr/>
        <a:lstStyle/>
        <a:p>
          <a:endParaRPr lang="en-US"/>
        </a:p>
      </dgm:t>
    </dgm:pt>
    <dgm:pt modelId="{06D81EBF-6E1E-4A93-BCAA-6A975DE73E83}">
      <dgm:prSet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Apa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olahraga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favorit</a:t>
          </a:r>
          <a:r>
            <a:rPr lang="en-US" dirty="0" smtClean="0">
              <a:solidFill>
                <a:schemeClr val="tx1"/>
              </a:solidFill>
            </a:rPr>
            <a:t> kalian? </a:t>
          </a:r>
          <a:r>
            <a:rPr lang="en-US" dirty="0" err="1" smtClean="0">
              <a:solidFill>
                <a:schemeClr val="tx1"/>
              </a:solidFill>
            </a:rPr>
            <a:t>Pernah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memainkannya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dalam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versi</a:t>
          </a:r>
          <a:r>
            <a:rPr lang="en-US" dirty="0" smtClean="0">
              <a:solidFill>
                <a:schemeClr val="tx1"/>
              </a:solidFill>
            </a:rPr>
            <a:t> game </a:t>
          </a:r>
          <a:r>
            <a:rPr lang="en-US" dirty="0" err="1" smtClean="0">
              <a:solidFill>
                <a:schemeClr val="tx1"/>
              </a:solidFill>
            </a:rPr>
            <a:t>seperti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di</a:t>
          </a:r>
          <a:r>
            <a:rPr lang="en-US" dirty="0" smtClean="0">
              <a:solidFill>
                <a:schemeClr val="tx1"/>
              </a:solidFill>
            </a:rPr>
            <a:t> PS3/XBOX </a:t>
          </a:r>
          <a:r>
            <a:rPr lang="en-US" dirty="0" err="1" smtClean="0">
              <a:solidFill>
                <a:schemeClr val="tx1"/>
              </a:solidFill>
            </a:rPr>
            <a:t>kinect</a:t>
          </a:r>
          <a:r>
            <a:rPr lang="en-US" dirty="0" smtClean="0">
              <a:solidFill>
                <a:schemeClr val="tx1"/>
              </a:solidFill>
            </a:rPr>
            <a:t>?</a:t>
          </a:r>
          <a:endParaRPr lang="en-US" dirty="0">
            <a:solidFill>
              <a:schemeClr val="tx1"/>
            </a:solidFill>
          </a:endParaRPr>
        </a:p>
      </dgm:t>
    </dgm:pt>
    <dgm:pt modelId="{07FD38E1-CD80-46D3-A784-88F0129DC471}" type="parTrans" cxnId="{9CACA7E8-82A8-4E2E-9866-0AAAD5EA1A64}">
      <dgm:prSet/>
      <dgm:spPr/>
      <dgm:t>
        <a:bodyPr/>
        <a:lstStyle/>
        <a:p>
          <a:endParaRPr lang="en-US"/>
        </a:p>
      </dgm:t>
    </dgm:pt>
    <dgm:pt modelId="{802AD710-8D07-475D-AC2F-56B0F9E322FF}" type="sibTrans" cxnId="{9CACA7E8-82A8-4E2E-9866-0AAAD5EA1A64}">
      <dgm:prSet/>
      <dgm:spPr/>
      <dgm:t>
        <a:bodyPr/>
        <a:lstStyle/>
        <a:p>
          <a:endParaRPr lang="en-US"/>
        </a:p>
      </dgm:t>
    </dgm:pt>
    <dgm:pt modelId="{F0B364A8-C4FF-447F-9BDF-443A778121CE}">
      <dgm:prSet phldrT="[Text]"/>
      <dgm:spPr/>
      <dgm:t>
        <a:bodyPr/>
        <a:lstStyle/>
        <a:p>
          <a:r>
            <a:rPr lang="id-ID" dirty="0" smtClean="0">
              <a:solidFill>
                <a:schemeClr val="tx1"/>
              </a:solidFill>
            </a:rPr>
            <a:t>Sun</a:t>
          </a:r>
          <a:r>
            <a:rPr lang="en-US" dirty="0" smtClean="0">
              <a:solidFill>
                <a:schemeClr val="tx1"/>
              </a:solidFill>
            </a:rPr>
            <a:t>:</a:t>
          </a:r>
          <a:r>
            <a:rPr lang="id-ID" dirty="0" smtClean="0">
              <a:solidFill>
                <a:schemeClr val="tx1"/>
              </a:solidFill>
            </a:rPr>
            <a:t> </a:t>
          </a:r>
          <a:r>
            <a:rPr lang="en-US" dirty="0" smtClean="0">
              <a:solidFill>
                <a:schemeClr val="tx1"/>
              </a:solidFill>
            </a:rPr>
            <a:t>Family Leisure</a:t>
          </a:r>
          <a:endParaRPr lang="en-US" dirty="0">
            <a:solidFill>
              <a:schemeClr val="tx1"/>
            </a:solidFill>
          </a:endParaRPr>
        </a:p>
      </dgm:t>
    </dgm:pt>
    <dgm:pt modelId="{623BF331-3A84-48F5-B46B-939A2A3040D4}" type="parTrans" cxnId="{8764C23C-3ACA-400E-B13B-2C96B85B0A69}">
      <dgm:prSet/>
      <dgm:spPr/>
      <dgm:t>
        <a:bodyPr/>
        <a:lstStyle/>
        <a:p>
          <a:endParaRPr lang="en-US"/>
        </a:p>
      </dgm:t>
    </dgm:pt>
    <dgm:pt modelId="{41F51EF2-9A0B-4BB8-BBA8-0DD685C2DFE0}" type="sibTrans" cxnId="{8764C23C-3ACA-400E-B13B-2C96B85B0A69}">
      <dgm:prSet/>
      <dgm:spPr/>
      <dgm:t>
        <a:bodyPr/>
        <a:lstStyle/>
        <a:p>
          <a:endParaRPr lang="en-US"/>
        </a:p>
      </dgm:t>
    </dgm:pt>
    <dgm:pt modelId="{4E4DCCEB-C709-4366-9CDE-62D63EBAE092}">
      <dgm:prSet phldrT="[Text]"/>
      <dgm:spPr/>
      <dgm:t>
        <a:bodyPr/>
        <a:lstStyle/>
        <a:p>
          <a:r>
            <a:rPr lang="id-ID" dirty="0" smtClean="0">
              <a:solidFill>
                <a:schemeClr val="tx1"/>
              </a:solidFill>
            </a:rPr>
            <a:t>Berkumpul dan merayakan kebersamaan dg dvd  player utk berkaraoke bersama dirumah bisa jd alternatif liburan keluarga dihari minggu loh </a:t>
          </a:r>
          <a:r>
            <a:rPr lang="id-ID" dirty="0" smtClean="0">
              <a:solidFill>
                <a:schemeClr val="tx1"/>
              </a:solidFill>
              <a:sym typeface="Wingdings" pitchFamily="2" charset="2"/>
            </a:rPr>
            <a:t> </a:t>
          </a:r>
          <a:endParaRPr lang="en-US" dirty="0">
            <a:solidFill>
              <a:schemeClr val="tx1"/>
            </a:solidFill>
          </a:endParaRPr>
        </a:p>
      </dgm:t>
    </dgm:pt>
    <dgm:pt modelId="{22C46EA4-C502-4C3B-B256-38268ACE8D28}" type="parTrans" cxnId="{D9D08773-0FFA-42A4-83DE-0CD183E61FE4}">
      <dgm:prSet/>
      <dgm:spPr/>
      <dgm:t>
        <a:bodyPr/>
        <a:lstStyle/>
        <a:p>
          <a:endParaRPr lang="en-US"/>
        </a:p>
      </dgm:t>
    </dgm:pt>
    <dgm:pt modelId="{C4F0857F-AEED-4169-89E2-B174ED7E3E42}" type="sibTrans" cxnId="{D9D08773-0FFA-42A4-83DE-0CD183E61FE4}">
      <dgm:prSet/>
      <dgm:spPr/>
      <dgm:t>
        <a:bodyPr/>
        <a:lstStyle/>
        <a:p>
          <a:endParaRPr lang="en-US"/>
        </a:p>
      </dgm:t>
    </dgm:pt>
    <dgm:pt modelId="{ECE4201B-BE53-4819-AE2C-4AA23C75045B}" type="pres">
      <dgm:prSet presAssocID="{79F80A55-2256-460A-83D5-393A042485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8ADAB5-58EC-4627-B630-4EA0BE4C069D}" type="pres">
      <dgm:prSet presAssocID="{74EDA8CC-2D76-416B-A95F-B11CB4BD4EA8}" presName="linNode" presStyleCnt="0"/>
      <dgm:spPr/>
    </dgm:pt>
    <dgm:pt modelId="{454083C5-A34E-4BEA-A091-E4B708F109B4}" type="pres">
      <dgm:prSet presAssocID="{74EDA8CC-2D76-416B-A95F-B11CB4BD4EA8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1C9C9-41CB-4615-811B-824173481760}" type="pres">
      <dgm:prSet presAssocID="{74EDA8CC-2D76-416B-A95F-B11CB4BD4EA8}" presName="descendantText" presStyleLbl="alignAccFollowNode1" presStyleIdx="0" presStyleCnt="7" custLinFactNeighborY="27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4A8DFC-EA25-4655-A711-7A845293C3F6}" type="pres">
      <dgm:prSet presAssocID="{7A584F44-3078-49AE-BC24-8A85A5BA633D}" presName="sp" presStyleCnt="0"/>
      <dgm:spPr/>
    </dgm:pt>
    <dgm:pt modelId="{2D27D5AE-E030-4849-BAB7-2079743ACE0B}" type="pres">
      <dgm:prSet presAssocID="{A0A9DF5F-8E6B-454C-A369-2530F66234E4}" presName="linNode" presStyleCnt="0"/>
      <dgm:spPr/>
    </dgm:pt>
    <dgm:pt modelId="{1E442353-F797-41BD-9C37-C40EFA01BB5E}" type="pres">
      <dgm:prSet presAssocID="{A0A9DF5F-8E6B-454C-A369-2530F66234E4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D4C7E-89A5-4B82-A245-4C85C2EF922A}" type="pres">
      <dgm:prSet presAssocID="{A0A9DF5F-8E6B-454C-A369-2530F66234E4}" presName="descendantText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56F735-8F87-4035-95F1-3C46CA816340}" type="pres">
      <dgm:prSet presAssocID="{F1515FBF-6349-452B-B9C9-6658FC757260}" presName="sp" presStyleCnt="0"/>
      <dgm:spPr/>
    </dgm:pt>
    <dgm:pt modelId="{E8D26A7A-42CA-40DD-9F9D-5844F8249DEF}" type="pres">
      <dgm:prSet presAssocID="{ECAD884A-EA4F-4EEE-8805-6D8BEE7C6A21}" presName="linNode" presStyleCnt="0"/>
      <dgm:spPr/>
    </dgm:pt>
    <dgm:pt modelId="{D7065546-8EE7-4B9A-87C1-91081334638D}" type="pres">
      <dgm:prSet presAssocID="{ECAD884A-EA4F-4EEE-8805-6D8BEE7C6A21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D9BE4-3B99-4387-AF07-E4248C10CB31}" type="pres">
      <dgm:prSet presAssocID="{ECAD884A-EA4F-4EEE-8805-6D8BEE7C6A21}" presName="descendantText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EE388-7996-4222-A8A6-1A89CC46EB8D}" type="pres">
      <dgm:prSet presAssocID="{4F4CA24B-5534-4D85-A2F3-1CBF0BD3570F}" presName="sp" presStyleCnt="0"/>
      <dgm:spPr/>
    </dgm:pt>
    <dgm:pt modelId="{F390964B-152E-4C95-A1D9-2B4688C867FD}" type="pres">
      <dgm:prSet presAssocID="{4978A148-CCF9-4763-A6A6-D001AFAD1FCC}" presName="linNode" presStyleCnt="0"/>
      <dgm:spPr/>
    </dgm:pt>
    <dgm:pt modelId="{B66B46C0-EA3F-4054-AE10-161354F6C9B6}" type="pres">
      <dgm:prSet presAssocID="{4978A148-CCF9-4763-A6A6-D001AFAD1FCC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54808-4110-4930-ACD4-795D0969AB46}" type="pres">
      <dgm:prSet presAssocID="{4978A148-CCF9-4763-A6A6-D001AFAD1FCC}" presName="descendantText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F8BA8-73EF-41AB-BD7C-1B9364B2B461}" type="pres">
      <dgm:prSet presAssocID="{0B8A0695-32EC-4509-A69A-F791B5CCF2B0}" presName="sp" presStyleCnt="0"/>
      <dgm:spPr/>
    </dgm:pt>
    <dgm:pt modelId="{6D66467F-5126-4453-BE2E-75E1963BC476}" type="pres">
      <dgm:prSet presAssocID="{5759C06B-FF18-4F0D-AEED-A35307A51433}" presName="linNode" presStyleCnt="0"/>
      <dgm:spPr/>
    </dgm:pt>
    <dgm:pt modelId="{F7748BF1-2DFC-4D71-8CF8-960ED6535E39}" type="pres">
      <dgm:prSet presAssocID="{5759C06B-FF18-4F0D-AEED-A35307A51433}" presName="parentText" presStyleLbl="node1" presStyleIdx="4" presStyleCnt="7" custLinFactY="8516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2A9D8-40E0-4847-A087-38F2638B6B84}" type="pres">
      <dgm:prSet presAssocID="{5759C06B-FF18-4F0D-AEED-A35307A51433}" presName="descendantText" presStyleLbl="alignAccFollowNode1" presStyleIdx="4" presStyleCnt="7" custLinFactY="38511" custLinFactNeighborX="309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AE5BF-1AE6-4D18-911B-C642D3DA1244}" type="pres">
      <dgm:prSet presAssocID="{3831F75D-51DF-4723-B2F5-753279AF635B}" presName="sp" presStyleCnt="0"/>
      <dgm:spPr/>
    </dgm:pt>
    <dgm:pt modelId="{0E7B0A55-52AB-4C25-B00F-C8BD9041D029}" type="pres">
      <dgm:prSet presAssocID="{3E87B162-B37B-4B24-AA2E-B1F001A79031}" presName="linNode" presStyleCnt="0"/>
      <dgm:spPr/>
    </dgm:pt>
    <dgm:pt modelId="{B8743A41-CF97-432B-A76F-936EAC4FE178}" type="pres">
      <dgm:prSet presAssocID="{3E87B162-B37B-4B24-AA2E-B1F001A79031}" presName="parentText" presStyleLbl="node1" presStyleIdx="5" presStyleCnt="7" custLinFactY="-7117" custLinFactNeighborX="0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552FA-1C84-44F2-8E1C-5F57FB64C4C2}" type="pres">
      <dgm:prSet presAssocID="{3E87B162-B37B-4B24-AA2E-B1F001A79031}" presName="descendantText" presStyleLbl="alignAccFollowNode1" presStyleIdx="5" presStyleCnt="7" custLinFactY="-31030" custLinFactNeighborX="309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DE8FD4-49EB-4051-80C6-0A09E518F217}" type="pres">
      <dgm:prSet presAssocID="{9A083C0B-E7C9-44E5-9C81-DCCD7820A9C7}" presName="sp" presStyleCnt="0"/>
      <dgm:spPr/>
    </dgm:pt>
    <dgm:pt modelId="{ABEE148F-0C66-47D2-9F9F-B575481FBD38}" type="pres">
      <dgm:prSet presAssocID="{F0B364A8-C4FF-447F-9BDF-443A778121CE}" presName="linNode" presStyleCnt="0"/>
      <dgm:spPr/>
    </dgm:pt>
    <dgm:pt modelId="{97D36CAC-1C25-48D9-988D-DA4D48D1218C}" type="pres">
      <dgm:prSet presAssocID="{F0B364A8-C4FF-447F-9BDF-443A778121CE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4DF53-6B3C-4307-B58C-C3FA1CD73382}" type="pres">
      <dgm:prSet presAssocID="{F0B364A8-C4FF-447F-9BDF-443A778121CE}" presName="descendantText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449DE5-CDAF-4A6C-AE20-871F9C885691}" type="presOf" srcId="{32A89D6A-A20F-4086-8116-1B8B6E963588}" destId="{62A2A9D8-40E0-4847-A087-38F2638B6B84}" srcOrd="0" destOrd="0" presId="urn:microsoft.com/office/officeart/2005/8/layout/vList5"/>
    <dgm:cxn modelId="{B036CF84-452C-4751-A9A7-D5136075640A}" srcId="{ECAD884A-EA4F-4EEE-8805-6D8BEE7C6A21}" destId="{E290D6E1-22F2-4F56-9403-8741D1F0AAA4}" srcOrd="0" destOrd="0" parTransId="{FFF2A485-51B3-406F-BC13-04A1E28DAA0C}" sibTransId="{D2B54747-C1F5-4BEF-9ED6-4D68ED97E22D}"/>
    <dgm:cxn modelId="{FD1A2071-ADF2-4F2F-B02E-C9CEE53C0C4B}" type="presOf" srcId="{E290D6E1-22F2-4F56-9403-8741D1F0AAA4}" destId="{E0FD9BE4-3B99-4387-AF07-E4248C10CB31}" srcOrd="0" destOrd="0" presId="urn:microsoft.com/office/officeart/2005/8/layout/vList5"/>
    <dgm:cxn modelId="{E37904C2-C423-4373-A347-4C986693CD0D}" type="presOf" srcId="{06D81EBF-6E1E-4A93-BCAA-6A975DE73E83}" destId="{478552FA-1C84-44F2-8E1C-5F57FB64C4C2}" srcOrd="0" destOrd="0" presId="urn:microsoft.com/office/officeart/2005/8/layout/vList5"/>
    <dgm:cxn modelId="{67E525A4-7ACA-4677-8D23-2CB0068E0C9E}" srcId="{74EDA8CC-2D76-416B-A95F-B11CB4BD4EA8}" destId="{03705B4C-F9C1-4B04-9386-A17C0A736BD6}" srcOrd="0" destOrd="0" parTransId="{381EEB97-D7E2-4551-948B-5F67E1EE7856}" sibTransId="{ECE71247-B3FE-4CE0-874C-F6C712AB863F}"/>
    <dgm:cxn modelId="{18F2FAC6-F761-4F97-B362-13C0D0D68032}" type="presOf" srcId="{ECAD884A-EA4F-4EEE-8805-6D8BEE7C6A21}" destId="{D7065546-8EE7-4B9A-87C1-91081334638D}" srcOrd="0" destOrd="0" presId="urn:microsoft.com/office/officeart/2005/8/layout/vList5"/>
    <dgm:cxn modelId="{23495CD7-EF1D-4C80-A326-EFC1E89E0244}" type="presOf" srcId="{03705B4C-F9C1-4B04-9386-A17C0A736BD6}" destId="{27F1C9C9-41CB-4615-811B-824173481760}" srcOrd="0" destOrd="0" presId="urn:microsoft.com/office/officeart/2005/8/layout/vList5"/>
    <dgm:cxn modelId="{312C27C5-484B-4903-9EB4-23140856468F}" srcId="{79F80A55-2256-460A-83D5-393A04248503}" destId="{3E87B162-B37B-4B24-AA2E-B1F001A79031}" srcOrd="5" destOrd="0" parTransId="{90E12B64-5C94-4788-8454-8D4BF597CDAA}" sibTransId="{9A083C0B-E7C9-44E5-9C81-DCCD7820A9C7}"/>
    <dgm:cxn modelId="{62E99AE9-7C3C-4299-8BDF-5D445F1E54E9}" srcId="{5759C06B-FF18-4F0D-AEED-A35307A51433}" destId="{32A89D6A-A20F-4086-8116-1B8B6E963588}" srcOrd="0" destOrd="0" parTransId="{413D7B3C-8542-4AB5-A1E3-A53F468D9973}" sibTransId="{0A15C766-CCF8-49B9-8C94-DF47055F71CD}"/>
    <dgm:cxn modelId="{9CACA7E8-82A8-4E2E-9866-0AAAD5EA1A64}" srcId="{3E87B162-B37B-4B24-AA2E-B1F001A79031}" destId="{06D81EBF-6E1E-4A93-BCAA-6A975DE73E83}" srcOrd="0" destOrd="0" parTransId="{07FD38E1-CD80-46D3-A784-88F0129DC471}" sibTransId="{802AD710-8D07-475D-AC2F-56B0F9E322FF}"/>
    <dgm:cxn modelId="{8764C23C-3ACA-400E-B13B-2C96B85B0A69}" srcId="{79F80A55-2256-460A-83D5-393A04248503}" destId="{F0B364A8-C4FF-447F-9BDF-443A778121CE}" srcOrd="6" destOrd="0" parTransId="{623BF331-3A84-48F5-B46B-939A2A3040D4}" sibTransId="{41F51EF2-9A0B-4BB8-BBA8-0DD685C2DFE0}"/>
    <dgm:cxn modelId="{C8268604-63D5-4124-BF88-BAB8BD57D3D3}" srcId="{79F80A55-2256-460A-83D5-393A04248503}" destId="{74EDA8CC-2D76-416B-A95F-B11CB4BD4EA8}" srcOrd="0" destOrd="0" parTransId="{C0E59A38-0476-41EC-824C-7FFF4C98CA14}" sibTransId="{7A584F44-3078-49AE-BC24-8A85A5BA633D}"/>
    <dgm:cxn modelId="{55116BF8-6BFC-454D-8A60-DC7D31B6045D}" srcId="{79F80A55-2256-460A-83D5-393A04248503}" destId="{ECAD884A-EA4F-4EEE-8805-6D8BEE7C6A21}" srcOrd="2" destOrd="0" parTransId="{23A737AC-1FB5-410D-A637-971F61132992}" sibTransId="{4F4CA24B-5534-4D85-A2F3-1CBF0BD3570F}"/>
    <dgm:cxn modelId="{BA65FA91-BEBF-4036-9746-C7EE8EB34098}" type="presOf" srcId="{5759C06B-FF18-4F0D-AEED-A35307A51433}" destId="{F7748BF1-2DFC-4D71-8CF8-960ED6535E39}" srcOrd="0" destOrd="0" presId="urn:microsoft.com/office/officeart/2005/8/layout/vList5"/>
    <dgm:cxn modelId="{6CBBADCC-9A06-44E0-A851-7BCD92EC6A08}" srcId="{A0A9DF5F-8E6B-454C-A369-2530F66234E4}" destId="{26908FC6-F5B4-43CF-9B05-EF7803329547}" srcOrd="0" destOrd="0" parTransId="{C695862D-E371-4D82-BC2E-CD743E391871}" sibTransId="{F94AC54B-E42C-4A0A-98A9-26D788B9AA36}"/>
    <dgm:cxn modelId="{92D4A1EB-051C-4655-A358-A19AF1BBE3AF}" srcId="{4978A148-CCF9-4763-A6A6-D001AFAD1FCC}" destId="{041FE4D8-4771-4AA8-A586-9C063795B0A8}" srcOrd="0" destOrd="0" parTransId="{1F5E81A9-B8CA-4FB5-8181-0E0A04F886D2}" sibTransId="{E6D7C81A-AEEB-4B37-BF31-3CA7779402BD}"/>
    <dgm:cxn modelId="{386D7163-0827-43ED-A0B1-EC95A9B0A05C}" type="presOf" srcId="{041FE4D8-4771-4AA8-A586-9C063795B0A8}" destId="{F8754808-4110-4930-ACD4-795D0969AB46}" srcOrd="0" destOrd="0" presId="urn:microsoft.com/office/officeart/2005/8/layout/vList5"/>
    <dgm:cxn modelId="{FAEA37BE-E8AC-4B65-AAC9-63C18F0680E2}" type="presOf" srcId="{26908FC6-F5B4-43CF-9B05-EF7803329547}" destId="{572D4C7E-89A5-4B82-A245-4C85C2EF922A}" srcOrd="0" destOrd="0" presId="urn:microsoft.com/office/officeart/2005/8/layout/vList5"/>
    <dgm:cxn modelId="{A4D0F429-875B-496C-84F3-1DB1913F5ABE}" srcId="{79F80A55-2256-460A-83D5-393A04248503}" destId="{A0A9DF5F-8E6B-454C-A369-2530F66234E4}" srcOrd="1" destOrd="0" parTransId="{7706FE35-BDB6-40E8-B04F-4A8DD0A8C54A}" sibTransId="{F1515FBF-6349-452B-B9C9-6658FC757260}"/>
    <dgm:cxn modelId="{419972D1-C9FD-43EE-9DDF-0274773480AA}" type="presOf" srcId="{4E4DCCEB-C709-4366-9CDE-62D63EBAE092}" destId="{71C4DF53-6B3C-4307-B58C-C3FA1CD73382}" srcOrd="0" destOrd="0" presId="urn:microsoft.com/office/officeart/2005/8/layout/vList5"/>
    <dgm:cxn modelId="{F78C0BF5-B35B-4A1B-A472-1561455AE12C}" type="presOf" srcId="{4978A148-CCF9-4763-A6A6-D001AFAD1FCC}" destId="{B66B46C0-EA3F-4054-AE10-161354F6C9B6}" srcOrd="0" destOrd="0" presId="urn:microsoft.com/office/officeart/2005/8/layout/vList5"/>
    <dgm:cxn modelId="{D689D030-FBDA-4109-930D-4221A0558BDC}" type="presOf" srcId="{79F80A55-2256-460A-83D5-393A04248503}" destId="{ECE4201B-BE53-4819-AE2C-4AA23C75045B}" srcOrd="0" destOrd="0" presId="urn:microsoft.com/office/officeart/2005/8/layout/vList5"/>
    <dgm:cxn modelId="{38413864-3597-4EA6-8351-6390B7F9D5FC}" type="presOf" srcId="{A0A9DF5F-8E6B-454C-A369-2530F66234E4}" destId="{1E442353-F797-41BD-9C37-C40EFA01BB5E}" srcOrd="0" destOrd="0" presId="urn:microsoft.com/office/officeart/2005/8/layout/vList5"/>
    <dgm:cxn modelId="{D9204215-69CA-4408-8D90-ADC37F5BD5FC}" type="presOf" srcId="{3E87B162-B37B-4B24-AA2E-B1F001A79031}" destId="{B8743A41-CF97-432B-A76F-936EAC4FE178}" srcOrd="0" destOrd="0" presId="urn:microsoft.com/office/officeart/2005/8/layout/vList5"/>
    <dgm:cxn modelId="{D9AEFAA9-AC8F-4935-8D1B-D5DFCD9F4379}" type="presOf" srcId="{F0B364A8-C4FF-447F-9BDF-443A778121CE}" destId="{97D36CAC-1C25-48D9-988D-DA4D48D1218C}" srcOrd="0" destOrd="0" presId="urn:microsoft.com/office/officeart/2005/8/layout/vList5"/>
    <dgm:cxn modelId="{D9D08773-0FFA-42A4-83DE-0CD183E61FE4}" srcId="{F0B364A8-C4FF-447F-9BDF-443A778121CE}" destId="{4E4DCCEB-C709-4366-9CDE-62D63EBAE092}" srcOrd="0" destOrd="0" parTransId="{22C46EA4-C502-4C3B-B256-38268ACE8D28}" sibTransId="{C4F0857F-AEED-4169-89E2-B174ED7E3E42}"/>
    <dgm:cxn modelId="{08D85143-0906-4D6F-B894-F2FCCB5460E7}" type="presOf" srcId="{74EDA8CC-2D76-416B-A95F-B11CB4BD4EA8}" destId="{454083C5-A34E-4BEA-A091-E4B708F109B4}" srcOrd="0" destOrd="0" presId="urn:microsoft.com/office/officeart/2005/8/layout/vList5"/>
    <dgm:cxn modelId="{76DDA5B8-74FE-4CEA-83B9-BA099E6099DE}" srcId="{79F80A55-2256-460A-83D5-393A04248503}" destId="{4978A148-CCF9-4763-A6A6-D001AFAD1FCC}" srcOrd="3" destOrd="0" parTransId="{D8094465-B4EE-41BE-8BCE-C3C7BC08B8E2}" sibTransId="{0B8A0695-32EC-4509-A69A-F791B5CCF2B0}"/>
    <dgm:cxn modelId="{979468C0-E097-4B94-BB13-634E3FEDE249}" srcId="{79F80A55-2256-460A-83D5-393A04248503}" destId="{5759C06B-FF18-4F0D-AEED-A35307A51433}" srcOrd="4" destOrd="0" parTransId="{13D4E77E-79F4-4E08-BF43-1CC5FC0C9E09}" sibTransId="{3831F75D-51DF-4723-B2F5-753279AF635B}"/>
    <dgm:cxn modelId="{361C2D6B-9439-413D-AC31-565889FD8835}" type="presParOf" srcId="{ECE4201B-BE53-4819-AE2C-4AA23C75045B}" destId="{F18ADAB5-58EC-4627-B630-4EA0BE4C069D}" srcOrd="0" destOrd="0" presId="urn:microsoft.com/office/officeart/2005/8/layout/vList5"/>
    <dgm:cxn modelId="{66CAB220-7D3D-48A0-9A91-E40AD2BAB2EC}" type="presParOf" srcId="{F18ADAB5-58EC-4627-B630-4EA0BE4C069D}" destId="{454083C5-A34E-4BEA-A091-E4B708F109B4}" srcOrd="0" destOrd="0" presId="urn:microsoft.com/office/officeart/2005/8/layout/vList5"/>
    <dgm:cxn modelId="{FFFD67B8-A45B-494C-B925-D5918E26B628}" type="presParOf" srcId="{F18ADAB5-58EC-4627-B630-4EA0BE4C069D}" destId="{27F1C9C9-41CB-4615-811B-824173481760}" srcOrd="1" destOrd="0" presId="urn:microsoft.com/office/officeart/2005/8/layout/vList5"/>
    <dgm:cxn modelId="{8D190608-51D6-43F6-B231-E49997BC055D}" type="presParOf" srcId="{ECE4201B-BE53-4819-AE2C-4AA23C75045B}" destId="{7B4A8DFC-EA25-4655-A711-7A845293C3F6}" srcOrd="1" destOrd="0" presId="urn:microsoft.com/office/officeart/2005/8/layout/vList5"/>
    <dgm:cxn modelId="{0F0064A9-764E-425F-95D6-8E7557B5174B}" type="presParOf" srcId="{ECE4201B-BE53-4819-AE2C-4AA23C75045B}" destId="{2D27D5AE-E030-4849-BAB7-2079743ACE0B}" srcOrd="2" destOrd="0" presId="urn:microsoft.com/office/officeart/2005/8/layout/vList5"/>
    <dgm:cxn modelId="{09AC26A8-D7E2-45BC-B328-E67535327B49}" type="presParOf" srcId="{2D27D5AE-E030-4849-BAB7-2079743ACE0B}" destId="{1E442353-F797-41BD-9C37-C40EFA01BB5E}" srcOrd="0" destOrd="0" presId="urn:microsoft.com/office/officeart/2005/8/layout/vList5"/>
    <dgm:cxn modelId="{94436441-0B5B-440D-B5AC-C515FB927FCC}" type="presParOf" srcId="{2D27D5AE-E030-4849-BAB7-2079743ACE0B}" destId="{572D4C7E-89A5-4B82-A245-4C85C2EF922A}" srcOrd="1" destOrd="0" presId="urn:microsoft.com/office/officeart/2005/8/layout/vList5"/>
    <dgm:cxn modelId="{727A8DE5-B5E3-43E5-A3FD-ABADAF52303F}" type="presParOf" srcId="{ECE4201B-BE53-4819-AE2C-4AA23C75045B}" destId="{4556F735-8F87-4035-95F1-3C46CA816340}" srcOrd="3" destOrd="0" presId="urn:microsoft.com/office/officeart/2005/8/layout/vList5"/>
    <dgm:cxn modelId="{85EF5C80-084C-49FC-AD83-A19704E41834}" type="presParOf" srcId="{ECE4201B-BE53-4819-AE2C-4AA23C75045B}" destId="{E8D26A7A-42CA-40DD-9F9D-5844F8249DEF}" srcOrd="4" destOrd="0" presId="urn:microsoft.com/office/officeart/2005/8/layout/vList5"/>
    <dgm:cxn modelId="{6F2A7A2F-BF7B-409D-B1F0-51326ABE34D3}" type="presParOf" srcId="{E8D26A7A-42CA-40DD-9F9D-5844F8249DEF}" destId="{D7065546-8EE7-4B9A-87C1-91081334638D}" srcOrd="0" destOrd="0" presId="urn:microsoft.com/office/officeart/2005/8/layout/vList5"/>
    <dgm:cxn modelId="{4948AF87-F046-4119-9B8C-D9390A26DE7B}" type="presParOf" srcId="{E8D26A7A-42CA-40DD-9F9D-5844F8249DEF}" destId="{E0FD9BE4-3B99-4387-AF07-E4248C10CB31}" srcOrd="1" destOrd="0" presId="urn:microsoft.com/office/officeart/2005/8/layout/vList5"/>
    <dgm:cxn modelId="{5EC463A3-C982-49D0-8C42-FED85C6CF5F7}" type="presParOf" srcId="{ECE4201B-BE53-4819-AE2C-4AA23C75045B}" destId="{48CEE388-7996-4222-A8A6-1A89CC46EB8D}" srcOrd="5" destOrd="0" presId="urn:microsoft.com/office/officeart/2005/8/layout/vList5"/>
    <dgm:cxn modelId="{AAFFA3B0-BC75-423C-955E-094AA26521D9}" type="presParOf" srcId="{ECE4201B-BE53-4819-AE2C-4AA23C75045B}" destId="{F390964B-152E-4C95-A1D9-2B4688C867FD}" srcOrd="6" destOrd="0" presId="urn:microsoft.com/office/officeart/2005/8/layout/vList5"/>
    <dgm:cxn modelId="{A381A86D-48A9-4D2C-9070-72A034F50EF6}" type="presParOf" srcId="{F390964B-152E-4C95-A1D9-2B4688C867FD}" destId="{B66B46C0-EA3F-4054-AE10-161354F6C9B6}" srcOrd="0" destOrd="0" presId="urn:microsoft.com/office/officeart/2005/8/layout/vList5"/>
    <dgm:cxn modelId="{8D8C84B8-F18F-47D7-BFF9-B971A5AC70BD}" type="presParOf" srcId="{F390964B-152E-4C95-A1D9-2B4688C867FD}" destId="{F8754808-4110-4930-ACD4-795D0969AB46}" srcOrd="1" destOrd="0" presId="urn:microsoft.com/office/officeart/2005/8/layout/vList5"/>
    <dgm:cxn modelId="{0B43AB63-47B9-49B7-9D30-E6BCDC2ADE45}" type="presParOf" srcId="{ECE4201B-BE53-4819-AE2C-4AA23C75045B}" destId="{9CFF8BA8-73EF-41AB-BD7C-1B9364B2B461}" srcOrd="7" destOrd="0" presId="urn:microsoft.com/office/officeart/2005/8/layout/vList5"/>
    <dgm:cxn modelId="{9477CD0B-19A8-4C5A-9820-88F10CF18D53}" type="presParOf" srcId="{ECE4201B-BE53-4819-AE2C-4AA23C75045B}" destId="{6D66467F-5126-4453-BE2E-75E1963BC476}" srcOrd="8" destOrd="0" presId="urn:microsoft.com/office/officeart/2005/8/layout/vList5"/>
    <dgm:cxn modelId="{0B89D81D-A62C-4B67-AB78-273D286E84FB}" type="presParOf" srcId="{6D66467F-5126-4453-BE2E-75E1963BC476}" destId="{F7748BF1-2DFC-4D71-8CF8-960ED6535E39}" srcOrd="0" destOrd="0" presId="urn:microsoft.com/office/officeart/2005/8/layout/vList5"/>
    <dgm:cxn modelId="{62BECD55-686B-4C20-AE3B-EDBB1572E086}" type="presParOf" srcId="{6D66467F-5126-4453-BE2E-75E1963BC476}" destId="{62A2A9D8-40E0-4847-A087-38F2638B6B84}" srcOrd="1" destOrd="0" presId="urn:microsoft.com/office/officeart/2005/8/layout/vList5"/>
    <dgm:cxn modelId="{6E23D837-8DDD-44C3-9CDA-840AE349867B}" type="presParOf" srcId="{ECE4201B-BE53-4819-AE2C-4AA23C75045B}" destId="{236AE5BF-1AE6-4D18-911B-C642D3DA1244}" srcOrd="9" destOrd="0" presId="urn:microsoft.com/office/officeart/2005/8/layout/vList5"/>
    <dgm:cxn modelId="{E768FD26-9712-497D-9D6D-494F40838501}" type="presParOf" srcId="{ECE4201B-BE53-4819-AE2C-4AA23C75045B}" destId="{0E7B0A55-52AB-4C25-B00F-C8BD9041D029}" srcOrd="10" destOrd="0" presId="urn:microsoft.com/office/officeart/2005/8/layout/vList5"/>
    <dgm:cxn modelId="{FF6EFC59-05DF-47C0-88DD-CFB1455B6F1A}" type="presParOf" srcId="{0E7B0A55-52AB-4C25-B00F-C8BD9041D029}" destId="{B8743A41-CF97-432B-A76F-936EAC4FE178}" srcOrd="0" destOrd="0" presId="urn:microsoft.com/office/officeart/2005/8/layout/vList5"/>
    <dgm:cxn modelId="{FF3EB416-B572-48DD-A4FB-03A307954A16}" type="presParOf" srcId="{0E7B0A55-52AB-4C25-B00F-C8BD9041D029}" destId="{478552FA-1C84-44F2-8E1C-5F57FB64C4C2}" srcOrd="1" destOrd="0" presId="urn:microsoft.com/office/officeart/2005/8/layout/vList5"/>
    <dgm:cxn modelId="{8B9CAB4D-2C7E-416A-9C18-00952F0CD669}" type="presParOf" srcId="{ECE4201B-BE53-4819-AE2C-4AA23C75045B}" destId="{A1DE8FD4-49EB-4051-80C6-0A09E518F217}" srcOrd="11" destOrd="0" presId="urn:microsoft.com/office/officeart/2005/8/layout/vList5"/>
    <dgm:cxn modelId="{13F9100B-7C1F-4497-8C6A-B1ACC53BECBF}" type="presParOf" srcId="{ECE4201B-BE53-4819-AE2C-4AA23C75045B}" destId="{ABEE148F-0C66-47D2-9F9F-B575481FBD38}" srcOrd="12" destOrd="0" presId="urn:microsoft.com/office/officeart/2005/8/layout/vList5"/>
    <dgm:cxn modelId="{DB1D415A-5D2E-41A2-8897-AA8610886442}" type="presParOf" srcId="{ABEE148F-0C66-47D2-9F9F-B575481FBD38}" destId="{97D36CAC-1C25-48D9-988D-DA4D48D1218C}" srcOrd="0" destOrd="0" presId="urn:microsoft.com/office/officeart/2005/8/layout/vList5"/>
    <dgm:cxn modelId="{888C62FD-9DE3-402D-9707-0D25E161C87D}" type="presParOf" srcId="{ABEE148F-0C66-47D2-9F9F-B575481FBD38}" destId="{71C4DF53-6B3C-4307-B58C-C3FA1CD7338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054286D-09EE-448D-A653-D9B17151F2FA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7673F-E1FE-42EC-A862-3F7498BE6A17}">
      <dgm:prSet phldrT="[Text]"/>
      <dgm:spPr/>
      <dgm:t>
        <a:bodyPr/>
        <a:lstStyle/>
        <a:p>
          <a:r>
            <a:rPr lang="id-ID" dirty="0" smtClean="0"/>
            <a:t>Electronic City</a:t>
          </a:r>
          <a:endParaRPr lang="en-US" dirty="0"/>
        </a:p>
      </dgm:t>
    </dgm:pt>
    <dgm:pt modelId="{020BB0BF-C6AE-4284-AA79-0B3FEC9C955C}" type="parTrans" cxnId="{32DCA4F6-BB00-464E-B75B-2C5D975D06AB}">
      <dgm:prSet/>
      <dgm:spPr/>
      <dgm:t>
        <a:bodyPr/>
        <a:lstStyle/>
        <a:p>
          <a:endParaRPr lang="en-US"/>
        </a:p>
      </dgm:t>
    </dgm:pt>
    <dgm:pt modelId="{C26A488B-942D-4BF6-B6C8-A154E0F2A634}" type="sibTrans" cxnId="{32DCA4F6-BB00-464E-B75B-2C5D975D06AB}">
      <dgm:prSet/>
      <dgm:spPr/>
      <dgm:t>
        <a:bodyPr/>
        <a:lstStyle/>
        <a:p>
          <a:endParaRPr lang="en-US"/>
        </a:p>
      </dgm:t>
    </dgm:pt>
    <dgm:pt modelId="{84979278-A137-40EB-AAAD-F83A341CA089}">
      <dgm:prSet phldrT="[Text]"/>
      <dgm:spPr/>
      <dgm:t>
        <a:bodyPr/>
        <a:lstStyle/>
        <a:p>
          <a:r>
            <a:rPr lang="id-ID" b="1" dirty="0" smtClean="0"/>
            <a:t>Promo</a:t>
          </a:r>
          <a:r>
            <a:rPr lang="id-ID" dirty="0" smtClean="0"/>
            <a:t>:</a:t>
          </a:r>
          <a:endParaRPr lang="en-US" dirty="0"/>
        </a:p>
      </dgm:t>
    </dgm:pt>
    <dgm:pt modelId="{90222938-65CE-4D81-83C3-926E8B8BE1B2}" type="parTrans" cxnId="{9F506A68-B8D5-4F4C-9757-E84E2EEF4A4C}">
      <dgm:prSet/>
      <dgm:spPr/>
      <dgm:t>
        <a:bodyPr/>
        <a:lstStyle/>
        <a:p>
          <a:endParaRPr lang="en-US"/>
        </a:p>
      </dgm:t>
    </dgm:pt>
    <dgm:pt modelId="{773F70EC-2CFE-4075-895C-12A10D000430}" type="sibTrans" cxnId="{9F506A68-B8D5-4F4C-9757-E84E2EEF4A4C}">
      <dgm:prSet/>
      <dgm:spPr/>
      <dgm:t>
        <a:bodyPr/>
        <a:lstStyle/>
        <a:p>
          <a:endParaRPr lang="en-US"/>
        </a:p>
      </dgm:t>
    </dgm:pt>
    <dgm:pt modelId="{25F392EE-1F9F-4F2C-8573-5D8E0476067C}">
      <dgm:prSet phldrT="[Text]"/>
      <dgm:spPr/>
      <dgm:t>
        <a:bodyPr/>
        <a:lstStyle/>
        <a:p>
          <a:r>
            <a:rPr lang="id-ID" b="1" dirty="0" smtClean="0"/>
            <a:t>Activation</a:t>
          </a:r>
          <a:r>
            <a:rPr lang="id-ID" dirty="0" smtClean="0"/>
            <a:t>:</a:t>
          </a:r>
          <a:endParaRPr lang="en-US" dirty="0"/>
        </a:p>
      </dgm:t>
    </dgm:pt>
    <dgm:pt modelId="{13981FA4-307A-460E-855A-8A2DB1DDF9F5}" type="parTrans" cxnId="{F45BA249-E840-460B-A4B4-D3F40BCBEBBC}">
      <dgm:prSet/>
      <dgm:spPr/>
      <dgm:t>
        <a:bodyPr/>
        <a:lstStyle/>
        <a:p>
          <a:endParaRPr lang="en-US"/>
        </a:p>
      </dgm:t>
    </dgm:pt>
    <dgm:pt modelId="{020951FE-395B-4A1A-875F-F7DE03748B6B}" type="sibTrans" cxnId="{F45BA249-E840-460B-A4B4-D3F40BCBEBBC}">
      <dgm:prSet/>
      <dgm:spPr/>
      <dgm:t>
        <a:bodyPr/>
        <a:lstStyle/>
        <a:p>
          <a:endParaRPr lang="en-US"/>
        </a:p>
      </dgm:t>
    </dgm:pt>
    <dgm:pt modelId="{A30BB722-35CD-4257-9C77-0A56218D5A4B}">
      <dgm:prSet phldrT="[Text]"/>
      <dgm:spPr/>
      <dgm:t>
        <a:bodyPr/>
        <a:lstStyle/>
        <a:p>
          <a:r>
            <a:rPr lang="id-ID" b="1" dirty="0" smtClean="0"/>
            <a:t>Amplification</a:t>
          </a:r>
          <a:r>
            <a:rPr lang="id-ID" dirty="0" smtClean="0"/>
            <a:t>:</a:t>
          </a:r>
          <a:endParaRPr lang="en-US" dirty="0"/>
        </a:p>
      </dgm:t>
    </dgm:pt>
    <dgm:pt modelId="{9458B8A6-BD73-464B-87C7-1CC2BFFA6748}" type="parTrans" cxnId="{2409E902-F194-4E02-9313-292D0D7E2DDD}">
      <dgm:prSet/>
      <dgm:spPr/>
      <dgm:t>
        <a:bodyPr/>
        <a:lstStyle/>
        <a:p>
          <a:endParaRPr lang="en-US"/>
        </a:p>
      </dgm:t>
    </dgm:pt>
    <dgm:pt modelId="{67B552CC-E850-4E26-9767-B1D9F8FF26DA}" type="sibTrans" cxnId="{2409E902-F194-4E02-9313-292D0D7E2DDD}">
      <dgm:prSet/>
      <dgm:spPr/>
      <dgm:t>
        <a:bodyPr/>
        <a:lstStyle/>
        <a:p>
          <a:endParaRPr lang="en-US"/>
        </a:p>
      </dgm:t>
    </dgm:pt>
    <dgm:pt modelId="{14164F20-01F4-4CD7-8ADD-398756DC3E01}">
      <dgm:prSet phldrT="[Text]"/>
      <dgm:spPr/>
      <dgm:t>
        <a:bodyPr/>
        <a:lstStyle/>
        <a:p>
          <a:r>
            <a:rPr lang="id-ID" dirty="0" smtClean="0"/>
            <a:t>Facebook Ads</a:t>
          </a:r>
          <a:endParaRPr lang="en-US" dirty="0"/>
        </a:p>
      </dgm:t>
    </dgm:pt>
    <dgm:pt modelId="{B7995C33-AF32-4991-BAD1-FE7CA385DDF1}" type="parTrans" cxnId="{7B0424E6-2FF9-46AA-A058-A860FD5DFB3A}">
      <dgm:prSet/>
      <dgm:spPr/>
      <dgm:t>
        <a:bodyPr/>
        <a:lstStyle/>
        <a:p>
          <a:endParaRPr lang="en-US"/>
        </a:p>
      </dgm:t>
    </dgm:pt>
    <dgm:pt modelId="{DD760D42-96C1-4618-995B-0FB8FE9C2C93}" type="sibTrans" cxnId="{7B0424E6-2FF9-46AA-A058-A860FD5DFB3A}">
      <dgm:prSet/>
      <dgm:spPr/>
      <dgm:t>
        <a:bodyPr/>
        <a:lstStyle/>
        <a:p>
          <a:endParaRPr lang="en-US"/>
        </a:p>
      </dgm:t>
    </dgm:pt>
    <dgm:pt modelId="{B87C6B62-E77B-476B-A448-4D15FC9C38CE}">
      <dgm:prSet phldrT="[Text]"/>
      <dgm:spPr/>
      <dgm:t>
        <a:bodyPr/>
        <a:lstStyle/>
        <a:p>
          <a:r>
            <a:rPr lang="id-ID" dirty="0" smtClean="0"/>
            <a:t>Twitter Influencer</a:t>
          </a:r>
          <a:endParaRPr lang="en-US" dirty="0"/>
        </a:p>
      </dgm:t>
    </dgm:pt>
    <dgm:pt modelId="{20EF2D1F-605E-4D0F-8458-837882514B0D}" type="parTrans" cxnId="{57E41848-12D5-457E-A10A-100842550BBA}">
      <dgm:prSet/>
      <dgm:spPr/>
      <dgm:t>
        <a:bodyPr/>
        <a:lstStyle/>
        <a:p>
          <a:endParaRPr lang="en-US"/>
        </a:p>
      </dgm:t>
    </dgm:pt>
    <dgm:pt modelId="{0806F817-9219-42B9-BD4E-FC51E2B2FB01}" type="sibTrans" cxnId="{57E41848-12D5-457E-A10A-100842550BBA}">
      <dgm:prSet/>
      <dgm:spPr/>
      <dgm:t>
        <a:bodyPr/>
        <a:lstStyle/>
        <a:p>
          <a:endParaRPr lang="en-US"/>
        </a:p>
      </dgm:t>
    </dgm:pt>
    <dgm:pt modelId="{B7A5CAA8-80EC-4E99-A2A8-E7573B425E90}">
      <dgm:prSet phldrT="[Text]"/>
      <dgm:spPr/>
      <dgm:t>
        <a:bodyPr/>
        <a:lstStyle/>
        <a:p>
          <a:r>
            <a:rPr lang="id-ID" dirty="0" smtClean="0"/>
            <a:t>Ads Network</a:t>
          </a:r>
          <a:endParaRPr lang="en-US" dirty="0"/>
        </a:p>
      </dgm:t>
    </dgm:pt>
    <dgm:pt modelId="{AF2CB7AF-F6C2-4B6A-882E-9AF088713104}" type="parTrans" cxnId="{306E3BB1-8B99-4BE8-921D-8C2CFFF7A7D4}">
      <dgm:prSet/>
      <dgm:spPr/>
      <dgm:t>
        <a:bodyPr/>
        <a:lstStyle/>
        <a:p>
          <a:endParaRPr lang="en-US"/>
        </a:p>
      </dgm:t>
    </dgm:pt>
    <dgm:pt modelId="{5B2B2F7C-2FF6-4587-A6EE-622E7C02CF52}" type="sibTrans" cxnId="{306E3BB1-8B99-4BE8-921D-8C2CFFF7A7D4}">
      <dgm:prSet/>
      <dgm:spPr/>
      <dgm:t>
        <a:bodyPr/>
        <a:lstStyle/>
        <a:p>
          <a:endParaRPr lang="en-US"/>
        </a:p>
      </dgm:t>
    </dgm:pt>
    <dgm:pt modelId="{D6D6A1EB-8E36-4717-B199-44CB0A2075A6}">
      <dgm:prSet phldrT="[Text]"/>
      <dgm:spPr/>
      <dgm:t>
        <a:bodyPr/>
        <a:lstStyle/>
        <a:p>
          <a:r>
            <a:rPr lang="id-ID" dirty="0" smtClean="0"/>
            <a:t>Testimonials</a:t>
          </a:r>
          <a:endParaRPr lang="en-US" dirty="0"/>
        </a:p>
      </dgm:t>
    </dgm:pt>
    <dgm:pt modelId="{B576C999-D2C7-4840-BFF1-8FE2972E2254}" type="parTrans" cxnId="{CDF2061E-9CDB-4291-9061-385B9DD7240F}">
      <dgm:prSet/>
      <dgm:spPr/>
      <dgm:t>
        <a:bodyPr/>
        <a:lstStyle/>
        <a:p>
          <a:endParaRPr lang="en-US"/>
        </a:p>
      </dgm:t>
    </dgm:pt>
    <dgm:pt modelId="{5662A45A-9E0C-4694-8ADD-C86B40C137DB}" type="sibTrans" cxnId="{CDF2061E-9CDB-4291-9061-385B9DD7240F}">
      <dgm:prSet/>
      <dgm:spPr/>
      <dgm:t>
        <a:bodyPr/>
        <a:lstStyle/>
        <a:p>
          <a:endParaRPr lang="en-US"/>
        </a:p>
      </dgm:t>
    </dgm:pt>
    <dgm:pt modelId="{C107A14C-A941-424B-84A2-72DC4AD728F5}">
      <dgm:prSet phldrT="[Text]"/>
      <dgm:spPr/>
      <dgm:t>
        <a:bodyPr/>
        <a:lstStyle/>
        <a:p>
          <a:r>
            <a:rPr lang="id-ID" dirty="0" smtClean="0"/>
            <a:t>Media Release</a:t>
          </a:r>
          <a:endParaRPr lang="en-US" dirty="0"/>
        </a:p>
      </dgm:t>
    </dgm:pt>
    <dgm:pt modelId="{1C344AA9-CDC8-402E-AA2A-3B2F17C8E38B}" type="parTrans" cxnId="{2A6D56E7-F43E-4393-AB61-7479F1D77A52}">
      <dgm:prSet/>
      <dgm:spPr/>
      <dgm:t>
        <a:bodyPr/>
        <a:lstStyle/>
        <a:p>
          <a:endParaRPr lang="en-US"/>
        </a:p>
      </dgm:t>
    </dgm:pt>
    <dgm:pt modelId="{BC262BBE-4ACC-48D0-A3B6-EC91F4B4E211}" type="sibTrans" cxnId="{2A6D56E7-F43E-4393-AB61-7479F1D77A52}">
      <dgm:prSet/>
      <dgm:spPr/>
      <dgm:t>
        <a:bodyPr/>
        <a:lstStyle/>
        <a:p>
          <a:endParaRPr lang="en-US"/>
        </a:p>
      </dgm:t>
    </dgm:pt>
    <dgm:pt modelId="{D4E465C8-766B-4845-AC62-8ADDA350E8F1}">
      <dgm:prSet phldrT="[Text]"/>
      <dgm:spPr/>
      <dgm:t>
        <a:bodyPr/>
        <a:lstStyle/>
        <a:p>
          <a:r>
            <a:rPr lang="id-ID" dirty="0" smtClean="0"/>
            <a:t>Guess the Pic</a:t>
          </a:r>
          <a:endParaRPr lang="en-US" dirty="0"/>
        </a:p>
      </dgm:t>
    </dgm:pt>
    <dgm:pt modelId="{DD7ED905-8EDB-416D-A973-6DB55DFBD932}" type="sibTrans" cxnId="{DE1F5CED-D75D-46B2-B1D3-428943D23126}">
      <dgm:prSet/>
      <dgm:spPr/>
    </dgm:pt>
    <dgm:pt modelId="{F14172E0-9D58-4402-945A-5D2CB82A8F4A}" type="parTrans" cxnId="{DE1F5CED-D75D-46B2-B1D3-428943D23126}">
      <dgm:prSet/>
      <dgm:spPr/>
    </dgm:pt>
    <dgm:pt modelId="{B75476B2-5692-4FCE-8878-9DA54545D8B6}">
      <dgm:prSet phldrT="[Text]"/>
      <dgm:spPr/>
      <dgm:t>
        <a:bodyPr/>
        <a:lstStyle/>
        <a:p>
          <a:r>
            <a:rPr lang="id-ID" dirty="0" smtClean="0"/>
            <a:t>Electronic City Virtual Search</a:t>
          </a:r>
          <a:endParaRPr lang="en-US" dirty="0"/>
        </a:p>
      </dgm:t>
    </dgm:pt>
    <dgm:pt modelId="{CC4EEE54-CFF8-4E47-98A0-C37E6E6AC4F2}" type="parTrans" cxnId="{DBB5D4EA-D065-42A4-9A51-E0D6D65EA5B7}">
      <dgm:prSet/>
      <dgm:spPr/>
    </dgm:pt>
    <dgm:pt modelId="{2BDEB6E2-72DF-42D3-9F3F-5C2D5BB5A3DD}" type="sibTrans" cxnId="{DBB5D4EA-D065-42A4-9A51-E0D6D65EA5B7}">
      <dgm:prSet/>
      <dgm:spPr/>
    </dgm:pt>
    <dgm:pt modelId="{E94689C0-BA01-43A1-80ED-091A54A7BD09}" type="pres">
      <dgm:prSet presAssocID="{5054286D-09EE-448D-A653-D9B17151F2F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FB544E-E3E6-47CC-AEC0-1BF058C79FD3}" type="pres">
      <dgm:prSet presAssocID="{D707673F-E1FE-42EC-A862-3F7498BE6A17}" presName="centerShape" presStyleLbl="node0" presStyleIdx="0" presStyleCnt="1"/>
      <dgm:spPr/>
      <dgm:t>
        <a:bodyPr/>
        <a:lstStyle/>
        <a:p>
          <a:endParaRPr lang="en-US"/>
        </a:p>
      </dgm:t>
    </dgm:pt>
    <dgm:pt modelId="{024678EB-7537-4B10-9884-405059E68285}" type="pres">
      <dgm:prSet presAssocID="{90222938-65CE-4D81-83C3-926E8B8BE1B2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7B204BE1-5F6F-4F7B-B8B9-BA92E136D6C6}" type="pres">
      <dgm:prSet presAssocID="{84979278-A137-40EB-AAAD-F83A341CA08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E457C-323C-48EA-B494-D95532BB3AE0}" type="pres">
      <dgm:prSet presAssocID="{13981FA4-307A-460E-855A-8A2DB1DDF9F5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1655521-FF2D-4107-9129-88942D3DD118}" type="pres">
      <dgm:prSet presAssocID="{25F392EE-1F9F-4F2C-8573-5D8E0476067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CEAA7-2E19-424A-9C65-9B6EA90E064B}" type="pres">
      <dgm:prSet presAssocID="{9458B8A6-BD73-464B-87C7-1CC2BFFA6748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A7B10F5C-3BC8-497A-A9E8-20F1D6370DC1}" type="pres">
      <dgm:prSet presAssocID="{A30BB722-35CD-4257-9C77-0A56218D5A4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A6DCD-2F27-4273-A580-CF9239D4D6E4}" type="presOf" srcId="{90222938-65CE-4D81-83C3-926E8B8BE1B2}" destId="{024678EB-7537-4B10-9884-405059E68285}" srcOrd="0" destOrd="0" presId="urn:microsoft.com/office/officeart/2005/8/layout/radial4"/>
    <dgm:cxn modelId="{45A3ECF4-736D-4D1C-81AC-26E379FC4849}" type="presOf" srcId="{5054286D-09EE-448D-A653-D9B17151F2FA}" destId="{E94689C0-BA01-43A1-80ED-091A54A7BD09}" srcOrd="0" destOrd="0" presId="urn:microsoft.com/office/officeart/2005/8/layout/radial4"/>
    <dgm:cxn modelId="{8711A711-8327-44AC-91CA-4E9B69035C41}" type="presOf" srcId="{A30BB722-35CD-4257-9C77-0A56218D5A4B}" destId="{A7B10F5C-3BC8-497A-A9E8-20F1D6370DC1}" srcOrd="0" destOrd="0" presId="urn:microsoft.com/office/officeart/2005/8/layout/radial4"/>
    <dgm:cxn modelId="{7B0424E6-2FF9-46AA-A058-A860FD5DFB3A}" srcId="{84979278-A137-40EB-AAAD-F83A341CA089}" destId="{14164F20-01F4-4CD7-8ADD-398756DC3E01}" srcOrd="0" destOrd="0" parTransId="{B7995C33-AF32-4991-BAD1-FE7CA385DDF1}" sibTransId="{DD760D42-96C1-4618-995B-0FB8FE9C2C93}"/>
    <dgm:cxn modelId="{F45BA249-E840-460B-A4B4-D3F40BCBEBBC}" srcId="{D707673F-E1FE-42EC-A862-3F7498BE6A17}" destId="{25F392EE-1F9F-4F2C-8573-5D8E0476067C}" srcOrd="1" destOrd="0" parTransId="{13981FA4-307A-460E-855A-8A2DB1DDF9F5}" sibTransId="{020951FE-395B-4A1A-875F-F7DE03748B6B}"/>
    <dgm:cxn modelId="{32DCA4F6-BB00-464E-B75B-2C5D975D06AB}" srcId="{5054286D-09EE-448D-A653-D9B17151F2FA}" destId="{D707673F-E1FE-42EC-A862-3F7498BE6A17}" srcOrd="0" destOrd="0" parTransId="{020BB0BF-C6AE-4284-AA79-0B3FEC9C955C}" sibTransId="{C26A488B-942D-4BF6-B6C8-A154E0F2A634}"/>
    <dgm:cxn modelId="{9F506A68-B8D5-4F4C-9757-E84E2EEF4A4C}" srcId="{D707673F-E1FE-42EC-A862-3F7498BE6A17}" destId="{84979278-A137-40EB-AAAD-F83A341CA089}" srcOrd="0" destOrd="0" parTransId="{90222938-65CE-4D81-83C3-926E8B8BE1B2}" sibTransId="{773F70EC-2CFE-4075-895C-12A10D000430}"/>
    <dgm:cxn modelId="{2409E902-F194-4E02-9313-292D0D7E2DDD}" srcId="{D707673F-E1FE-42EC-A862-3F7498BE6A17}" destId="{A30BB722-35CD-4257-9C77-0A56218D5A4B}" srcOrd="2" destOrd="0" parTransId="{9458B8A6-BD73-464B-87C7-1CC2BFFA6748}" sibTransId="{67B552CC-E850-4E26-9767-B1D9F8FF26DA}"/>
    <dgm:cxn modelId="{6BB653B6-EE6D-48FB-B380-C92A50593C21}" type="presOf" srcId="{D707673F-E1FE-42EC-A862-3F7498BE6A17}" destId="{E5FB544E-E3E6-47CC-AEC0-1BF058C79FD3}" srcOrd="0" destOrd="0" presId="urn:microsoft.com/office/officeart/2005/8/layout/radial4"/>
    <dgm:cxn modelId="{F38E3AB4-57C7-462A-9BE7-ED1427AD0AED}" type="presOf" srcId="{D4E465C8-766B-4845-AC62-8ADDA350E8F1}" destId="{E1655521-FF2D-4107-9129-88942D3DD118}" srcOrd="0" destOrd="1" presId="urn:microsoft.com/office/officeart/2005/8/layout/radial4"/>
    <dgm:cxn modelId="{88DAA7E6-66F8-43D8-BFF6-C462400EE5F6}" type="presOf" srcId="{B87C6B62-E77B-476B-A448-4D15FC9C38CE}" destId="{7B204BE1-5F6F-4F7B-B8B9-BA92E136D6C6}" srcOrd="0" destOrd="2" presId="urn:microsoft.com/office/officeart/2005/8/layout/radial4"/>
    <dgm:cxn modelId="{F58FAF2B-9297-4A3B-9C05-9840E86FCE88}" type="presOf" srcId="{84979278-A137-40EB-AAAD-F83A341CA089}" destId="{7B204BE1-5F6F-4F7B-B8B9-BA92E136D6C6}" srcOrd="0" destOrd="0" presId="urn:microsoft.com/office/officeart/2005/8/layout/radial4"/>
    <dgm:cxn modelId="{57E41848-12D5-457E-A10A-100842550BBA}" srcId="{84979278-A137-40EB-AAAD-F83A341CA089}" destId="{B87C6B62-E77B-476B-A448-4D15FC9C38CE}" srcOrd="1" destOrd="0" parTransId="{20EF2D1F-605E-4D0F-8458-837882514B0D}" sibTransId="{0806F817-9219-42B9-BD4E-FC51E2B2FB01}"/>
    <dgm:cxn modelId="{E53FB3A0-95E6-4DA4-8C87-99AABB58E413}" type="presOf" srcId="{14164F20-01F4-4CD7-8ADD-398756DC3E01}" destId="{7B204BE1-5F6F-4F7B-B8B9-BA92E136D6C6}" srcOrd="0" destOrd="1" presId="urn:microsoft.com/office/officeart/2005/8/layout/radial4"/>
    <dgm:cxn modelId="{DBB5D4EA-D065-42A4-9A51-E0D6D65EA5B7}" srcId="{25F392EE-1F9F-4F2C-8573-5D8E0476067C}" destId="{B75476B2-5692-4FCE-8878-9DA54545D8B6}" srcOrd="1" destOrd="0" parTransId="{CC4EEE54-CFF8-4E47-98A0-C37E6E6AC4F2}" sibTransId="{2BDEB6E2-72DF-42D3-9F3F-5C2D5BB5A3DD}"/>
    <dgm:cxn modelId="{306E3BB1-8B99-4BE8-921D-8C2CFFF7A7D4}" srcId="{84979278-A137-40EB-AAAD-F83A341CA089}" destId="{B7A5CAA8-80EC-4E99-A2A8-E7573B425E90}" srcOrd="2" destOrd="0" parTransId="{AF2CB7AF-F6C2-4B6A-882E-9AF088713104}" sibTransId="{5B2B2F7C-2FF6-4587-A6EE-622E7C02CF52}"/>
    <dgm:cxn modelId="{2A6D56E7-F43E-4393-AB61-7479F1D77A52}" srcId="{A30BB722-35CD-4257-9C77-0A56218D5A4B}" destId="{C107A14C-A941-424B-84A2-72DC4AD728F5}" srcOrd="0" destOrd="0" parTransId="{1C344AA9-CDC8-402E-AA2A-3B2F17C8E38B}" sibTransId="{BC262BBE-4ACC-48D0-A3B6-EC91F4B4E211}"/>
    <dgm:cxn modelId="{CA90D1C7-2574-4C5A-B6D8-3F1F426FC095}" type="presOf" srcId="{25F392EE-1F9F-4F2C-8573-5D8E0476067C}" destId="{E1655521-FF2D-4107-9129-88942D3DD118}" srcOrd="0" destOrd="0" presId="urn:microsoft.com/office/officeart/2005/8/layout/radial4"/>
    <dgm:cxn modelId="{2157C326-90F3-482C-A1A2-A51A09DDCCAD}" type="presOf" srcId="{D6D6A1EB-8E36-4717-B199-44CB0A2075A6}" destId="{A7B10F5C-3BC8-497A-A9E8-20F1D6370DC1}" srcOrd="0" destOrd="2" presId="urn:microsoft.com/office/officeart/2005/8/layout/radial4"/>
    <dgm:cxn modelId="{29DB1077-E582-4E48-BCE5-9B6BF88724E1}" type="presOf" srcId="{B75476B2-5692-4FCE-8878-9DA54545D8B6}" destId="{E1655521-FF2D-4107-9129-88942D3DD118}" srcOrd="0" destOrd="2" presId="urn:microsoft.com/office/officeart/2005/8/layout/radial4"/>
    <dgm:cxn modelId="{CDF2061E-9CDB-4291-9061-385B9DD7240F}" srcId="{A30BB722-35CD-4257-9C77-0A56218D5A4B}" destId="{D6D6A1EB-8E36-4717-B199-44CB0A2075A6}" srcOrd="1" destOrd="0" parTransId="{B576C999-D2C7-4840-BFF1-8FE2972E2254}" sibTransId="{5662A45A-9E0C-4694-8ADD-C86B40C137DB}"/>
    <dgm:cxn modelId="{13AE1DEC-B26F-4CC6-B321-A5FEF38C05B5}" type="presOf" srcId="{9458B8A6-BD73-464B-87C7-1CC2BFFA6748}" destId="{9D6CEAA7-2E19-424A-9C65-9B6EA90E064B}" srcOrd="0" destOrd="0" presId="urn:microsoft.com/office/officeart/2005/8/layout/radial4"/>
    <dgm:cxn modelId="{DE1F5CED-D75D-46B2-B1D3-428943D23126}" srcId="{25F392EE-1F9F-4F2C-8573-5D8E0476067C}" destId="{D4E465C8-766B-4845-AC62-8ADDA350E8F1}" srcOrd="0" destOrd="0" parTransId="{F14172E0-9D58-4402-945A-5D2CB82A8F4A}" sibTransId="{DD7ED905-8EDB-416D-A973-6DB55DFBD932}"/>
    <dgm:cxn modelId="{A0C9A36B-BDF8-459A-BC2C-77F89BD770FD}" type="presOf" srcId="{B7A5CAA8-80EC-4E99-A2A8-E7573B425E90}" destId="{7B204BE1-5F6F-4F7B-B8B9-BA92E136D6C6}" srcOrd="0" destOrd="3" presId="urn:microsoft.com/office/officeart/2005/8/layout/radial4"/>
    <dgm:cxn modelId="{57AC25A2-B1E2-4608-A9A9-9357A04AEC99}" type="presOf" srcId="{13981FA4-307A-460E-855A-8A2DB1DDF9F5}" destId="{F77E457C-323C-48EA-B494-D95532BB3AE0}" srcOrd="0" destOrd="0" presId="urn:microsoft.com/office/officeart/2005/8/layout/radial4"/>
    <dgm:cxn modelId="{494AFB8E-E349-4CFC-BF0F-CC479F40E05A}" type="presOf" srcId="{C107A14C-A941-424B-84A2-72DC4AD728F5}" destId="{A7B10F5C-3BC8-497A-A9E8-20F1D6370DC1}" srcOrd="0" destOrd="1" presId="urn:microsoft.com/office/officeart/2005/8/layout/radial4"/>
    <dgm:cxn modelId="{71BECE27-D7B0-444A-A65A-5D6A05B8A883}" type="presParOf" srcId="{E94689C0-BA01-43A1-80ED-091A54A7BD09}" destId="{E5FB544E-E3E6-47CC-AEC0-1BF058C79FD3}" srcOrd="0" destOrd="0" presId="urn:microsoft.com/office/officeart/2005/8/layout/radial4"/>
    <dgm:cxn modelId="{04197C6E-BC51-402A-8B1A-4FF00A2077F9}" type="presParOf" srcId="{E94689C0-BA01-43A1-80ED-091A54A7BD09}" destId="{024678EB-7537-4B10-9884-405059E68285}" srcOrd="1" destOrd="0" presId="urn:microsoft.com/office/officeart/2005/8/layout/radial4"/>
    <dgm:cxn modelId="{1670EF64-FA11-4447-935F-EBBA20885CC1}" type="presParOf" srcId="{E94689C0-BA01-43A1-80ED-091A54A7BD09}" destId="{7B204BE1-5F6F-4F7B-B8B9-BA92E136D6C6}" srcOrd="2" destOrd="0" presId="urn:microsoft.com/office/officeart/2005/8/layout/radial4"/>
    <dgm:cxn modelId="{0E79411D-52CC-4CF9-A14C-4654B6F4080E}" type="presParOf" srcId="{E94689C0-BA01-43A1-80ED-091A54A7BD09}" destId="{F77E457C-323C-48EA-B494-D95532BB3AE0}" srcOrd="3" destOrd="0" presId="urn:microsoft.com/office/officeart/2005/8/layout/radial4"/>
    <dgm:cxn modelId="{C7045971-E150-41D8-B331-62C5884DB2C9}" type="presParOf" srcId="{E94689C0-BA01-43A1-80ED-091A54A7BD09}" destId="{E1655521-FF2D-4107-9129-88942D3DD118}" srcOrd="4" destOrd="0" presId="urn:microsoft.com/office/officeart/2005/8/layout/radial4"/>
    <dgm:cxn modelId="{2EE05382-3B06-427B-B523-E6930A146E78}" type="presParOf" srcId="{E94689C0-BA01-43A1-80ED-091A54A7BD09}" destId="{9D6CEAA7-2E19-424A-9C65-9B6EA90E064B}" srcOrd="5" destOrd="0" presId="urn:microsoft.com/office/officeart/2005/8/layout/radial4"/>
    <dgm:cxn modelId="{F570FD9B-F475-4F05-93D1-045AD1AEC4FF}" type="presParOf" srcId="{E94689C0-BA01-43A1-80ED-091A54A7BD09}" destId="{A7B10F5C-3BC8-497A-A9E8-20F1D6370DC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4FE99-DFF2-4148-81C6-C9D0A103DF04}" type="datetimeFigureOut">
              <a:rPr lang="en-US" smtClean="0"/>
              <a:pPr/>
              <a:t>5/28/2012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dirty="0" smtClean="0"/>
              <a:t>ELECTRONIC CITY</a:t>
            </a:r>
            <a:br>
              <a:rPr lang="id-ID" b="1" dirty="0" smtClean="0"/>
            </a:br>
            <a:r>
              <a:rPr lang="id-ID" sz="3200" b="1" dirty="0" smtClean="0"/>
              <a:t>Digital Strategy 2012</a:t>
            </a:r>
            <a:endParaRPr lang="en-US" sz="3200" b="1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4238" y="3657600"/>
            <a:ext cx="22955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i="1" dirty="0" smtClean="0"/>
              <a:t>Everyone is online, are you?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Digital assests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dirty="0" smtClean="0"/>
              <a:t>General Insight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Facebook</a:t>
            </a:r>
            <a:endParaRPr lang="en-US" b="1" dirty="0"/>
          </a:p>
        </p:txBody>
      </p:sp>
      <p:pic>
        <p:nvPicPr>
          <p:cNvPr id="6" name="Content Placeholder 5" descr="Electronic City - FB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2193" y="1524000"/>
            <a:ext cx="7579614" cy="3739134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Electronic City - FB 01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9296" y="2743200"/>
            <a:ext cx="5632704" cy="3163824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85800" y="5486400"/>
            <a:ext cx="18288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050" dirty="0" smtClean="0">
                <a:solidFill>
                  <a:schemeClr val="tx1"/>
                </a:solidFill>
              </a:rPr>
              <a:t>Walaupun </a:t>
            </a:r>
            <a:r>
              <a:rPr lang="id-ID" sz="1050" i="1" dirty="0" smtClean="0">
                <a:solidFill>
                  <a:schemeClr val="tx1"/>
                </a:solidFill>
              </a:rPr>
              <a:t>“total likes” </a:t>
            </a:r>
            <a:r>
              <a:rPr lang="id-ID" sz="1050" dirty="0" smtClean="0">
                <a:solidFill>
                  <a:schemeClr val="tx1"/>
                </a:solidFill>
              </a:rPr>
              <a:t>mencapai </a:t>
            </a:r>
            <a:r>
              <a:rPr lang="id-ID" sz="1050" b="1" dirty="0" smtClean="0">
                <a:solidFill>
                  <a:schemeClr val="tx1"/>
                </a:solidFill>
              </a:rPr>
              <a:t>8.706</a:t>
            </a:r>
            <a:r>
              <a:rPr lang="id-ID" sz="1050" dirty="0" smtClean="0">
                <a:solidFill>
                  <a:schemeClr val="tx1"/>
                </a:solidFill>
              </a:rPr>
              <a:t> </a:t>
            </a:r>
            <a:r>
              <a:rPr lang="id-ID" sz="1050" i="1" dirty="0" smtClean="0">
                <a:solidFill>
                  <a:schemeClr val="tx1"/>
                </a:solidFill>
              </a:rPr>
              <a:t>“people talking about this” </a:t>
            </a:r>
            <a:r>
              <a:rPr lang="id-ID" sz="1050" dirty="0" smtClean="0">
                <a:solidFill>
                  <a:schemeClr val="tx1"/>
                </a:solidFill>
              </a:rPr>
              <a:t>hanya mencapai </a:t>
            </a:r>
            <a:r>
              <a:rPr lang="id-ID" sz="1050" b="1" dirty="0" smtClean="0">
                <a:solidFill>
                  <a:schemeClr val="tx1"/>
                </a:solidFill>
              </a:rPr>
              <a:t>102</a:t>
            </a:r>
            <a:r>
              <a:rPr lang="id-ID" sz="1050" dirty="0" smtClean="0">
                <a:solidFill>
                  <a:schemeClr val="tx1"/>
                </a:solidFill>
              </a:rPr>
              <a:t> atau kurang dari 1%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Facebook</a:t>
            </a:r>
            <a:endParaRPr lang="en-US" b="1" dirty="0"/>
          </a:p>
        </p:txBody>
      </p:sp>
      <p:pic>
        <p:nvPicPr>
          <p:cNvPr id="7" name="Content Placeholder 6" descr="Electronic City - FB 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45864" y="1371600"/>
            <a:ext cx="3907536" cy="3974592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Electronic City - FB 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9264" y="1075944"/>
            <a:ext cx="2384755" cy="2077517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Electronic City - FB 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8864" y="1914144"/>
            <a:ext cx="2384755" cy="1911706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Electronic City - FB 0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9264" y="3237586"/>
            <a:ext cx="2384755" cy="1867814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Electronic City - FB 0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8864" y="4209288"/>
            <a:ext cx="2384755" cy="1438656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Electronic City - FB 0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9264" y="5190744"/>
            <a:ext cx="2384755" cy="1438656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114800" y="5638800"/>
            <a:ext cx="3657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050" dirty="0" smtClean="0">
                <a:solidFill>
                  <a:schemeClr val="tx1"/>
                </a:solidFill>
              </a:rPr>
              <a:t>Yang berbeda dari </a:t>
            </a:r>
            <a:r>
              <a:rPr lang="id-ID" sz="1050" i="1" dirty="0" smtClean="0">
                <a:solidFill>
                  <a:schemeClr val="tx1"/>
                </a:solidFill>
              </a:rPr>
              <a:t>social media </a:t>
            </a:r>
            <a:r>
              <a:rPr lang="id-ID" sz="1050" dirty="0" smtClean="0">
                <a:solidFill>
                  <a:schemeClr val="tx1"/>
                </a:solidFill>
              </a:rPr>
              <a:t>dan </a:t>
            </a:r>
            <a:r>
              <a:rPr lang="id-ID" sz="1050" i="1" dirty="0" smtClean="0">
                <a:solidFill>
                  <a:schemeClr val="tx1"/>
                </a:solidFill>
              </a:rPr>
              <a:t>conventional media </a:t>
            </a:r>
            <a:r>
              <a:rPr lang="id-ID" sz="1050" dirty="0" smtClean="0">
                <a:solidFill>
                  <a:schemeClr val="tx1"/>
                </a:solidFill>
              </a:rPr>
              <a:t>adalah </a:t>
            </a:r>
            <a:r>
              <a:rPr lang="id-ID" sz="1050" b="1" i="1" dirty="0" smtClean="0">
                <a:solidFill>
                  <a:schemeClr val="tx1"/>
                </a:solidFill>
              </a:rPr>
              <a:t>2 way communication</a:t>
            </a:r>
            <a:r>
              <a:rPr lang="id-ID" sz="1050" dirty="0" smtClean="0">
                <a:solidFill>
                  <a:schemeClr val="tx1"/>
                </a:solidFill>
              </a:rPr>
              <a:t>. Terlihat dari timeline di Facebook fanpage, </a:t>
            </a:r>
            <a:r>
              <a:rPr lang="id-ID" sz="1050" b="1" i="1" dirty="0" smtClean="0">
                <a:solidFill>
                  <a:schemeClr val="tx1"/>
                </a:solidFill>
              </a:rPr>
              <a:t>2 way communication </a:t>
            </a:r>
            <a:r>
              <a:rPr lang="id-ID" sz="1050" dirty="0" smtClean="0">
                <a:solidFill>
                  <a:schemeClr val="tx1"/>
                </a:solidFill>
              </a:rPr>
              <a:t>tidak dijalankan dan kurang baiknya </a:t>
            </a:r>
            <a:r>
              <a:rPr lang="id-ID" sz="1050" b="1" i="1" dirty="0" smtClean="0">
                <a:solidFill>
                  <a:schemeClr val="tx1"/>
                </a:solidFill>
              </a:rPr>
              <a:t>content management</a:t>
            </a:r>
            <a:r>
              <a:rPr lang="id-ID" sz="1050" dirty="0" smtClean="0">
                <a:solidFill>
                  <a:schemeClr val="tx1"/>
                </a:solidFill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Twitter</a:t>
            </a:r>
            <a:endParaRPr lang="en-US" b="1" dirty="0"/>
          </a:p>
        </p:txBody>
      </p:sp>
      <p:pic>
        <p:nvPicPr>
          <p:cNvPr id="14" name="Content Placeholder 13" descr="Electronic City - Twitter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1882" y="1143000"/>
            <a:ext cx="6460236" cy="4505706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743200" y="5801106"/>
            <a:ext cx="3657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050" dirty="0" smtClean="0">
                <a:solidFill>
                  <a:schemeClr val="tx1"/>
                </a:solidFill>
              </a:rPr>
              <a:t>Sama dengan fanpage Electronic City, akun twitter @electronic_city memiliki </a:t>
            </a:r>
            <a:r>
              <a:rPr lang="id-ID" sz="1050" i="1" dirty="0" smtClean="0">
                <a:solidFill>
                  <a:schemeClr val="tx1"/>
                </a:solidFill>
              </a:rPr>
              <a:t>content management </a:t>
            </a:r>
            <a:r>
              <a:rPr lang="id-ID" sz="1050" dirty="0" smtClean="0">
                <a:solidFill>
                  <a:schemeClr val="tx1"/>
                </a:solidFill>
              </a:rPr>
              <a:t>yang kurang baik sehingga tidak terasa </a:t>
            </a:r>
            <a:r>
              <a:rPr lang="id-ID" sz="1050" i="1" dirty="0" smtClean="0">
                <a:solidFill>
                  <a:schemeClr val="tx1"/>
                </a:solidFill>
              </a:rPr>
              <a:t>2 way communication </a:t>
            </a:r>
            <a:r>
              <a:rPr lang="id-ID" sz="1050" dirty="0" smtClean="0">
                <a:solidFill>
                  <a:schemeClr val="tx1"/>
                </a:solidFill>
              </a:rPr>
              <a:t>yang </a:t>
            </a:r>
            <a:r>
              <a:rPr lang="id-ID" sz="1050" i="1" dirty="0" smtClean="0">
                <a:solidFill>
                  <a:schemeClr val="tx1"/>
                </a:solidFill>
              </a:rPr>
              <a:t>ideal</a:t>
            </a:r>
            <a:r>
              <a:rPr lang="id-ID" sz="1050" dirty="0" smtClean="0">
                <a:solidFill>
                  <a:schemeClr val="tx1"/>
                </a:solidFill>
              </a:rPr>
              <a:t>. Terlihat hanya promo Electronic City yang mengisi timeline tersebut..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i="1" dirty="0" smtClean="0"/>
              <a:t>You’ve got one foot in the door, now it’s time to walk in!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b="1" i="1" dirty="0" smtClean="0"/>
              <a:t>But first, what should we do? Who is our market?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our market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dirty="0" smtClean="0"/>
              <a:t>Market Insight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Our Market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d-ID" dirty="0" smtClean="0"/>
              <a:t>Menyerap informasi dan mengetahui </a:t>
            </a:r>
            <a:r>
              <a:rPr lang="id-ID" i="1" dirty="0" smtClean="0"/>
              <a:t>breaking news </a:t>
            </a:r>
            <a:r>
              <a:rPr lang="id-ID" dirty="0" smtClean="0"/>
              <a:t>melalui situs-situs seperti </a:t>
            </a:r>
            <a:r>
              <a:rPr lang="id-ID" b="1" i="1" dirty="0" smtClean="0"/>
              <a:t>Facebook</a:t>
            </a:r>
            <a:r>
              <a:rPr lang="id-ID" i="1" dirty="0" smtClean="0"/>
              <a:t> </a:t>
            </a:r>
            <a:r>
              <a:rPr lang="id-ID" dirty="0" smtClean="0"/>
              <a:t>dan </a:t>
            </a:r>
            <a:r>
              <a:rPr lang="id-ID" b="1" i="1" dirty="0" smtClean="0"/>
              <a:t>Twitter</a:t>
            </a:r>
            <a:r>
              <a:rPr lang="id-ID" dirty="0" smtClean="0"/>
              <a:t>.</a:t>
            </a:r>
          </a:p>
          <a:p>
            <a:r>
              <a:rPr lang="id-ID" dirty="0" smtClean="0"/>
              <a:t>Produk-produk terbaru diketahui melalui </a:t>
            </a:r>
            <a:r>
              <a:rPr lang="id-ID" b="1" i="1" dirty="0" smtClean="0"/>
              <a:t>social channels</a:t>
            </a:r>
            <a:r>
              <a:rPr lang="id-ID" i="1" dirty="0" smtClean="0"/>
              <a:t> </a:t>
            </a:r>
            <a:r>
              <a:rPr lang="id-ID" dirty="0" smtClean="0"/>
              <a:t>dan </a:t>
            </a:r>
            <a:r>
              <a:rPr lang="id-ID" b="1" i="1" dirty="0" smtClean="0"/>
              <a:t>networks</a:t>
            </a:r>
            <a:r>
              <a:rPr lang="id-ID" dirty="0" smtClean="0"/>
              <a:t>.</a:t>
            </a:r>
          </a:p>
          <a:p>
            <a:r>
              <a:rPr lang="id-ID" dirty="0" smtClean="0"/>
              <a:t>Hanya percaya dengan informasi yang berkepentingan.</a:t>
            </a:r>
          </a:p>
          <a:p>
            <a:r>
              <a:rPr lang="id-ID" b="1" dirty="0" smtClean="0"/>
              <a:t>Ingin memiliki conversation dengan </a:t>
            </a:r>
            <a:r>
              <a:rPr lang="id-ID" b="1" i="1" dirty="0" smtClean="0"/>
              <a:t>brand</a:t>
            </a:r>
            <a:r>
              <a:rPr lang="id-ID" dirty="0" smtClean="0"/>
              <a:t>, tidak hanya melalui iklan yang bersifat satu arah.</a:t>
            </a:r>
          </a:p>
          <a:p>
            <a:r>
              <a:rPr lang="id-ID" dirty="0" smtClean="0"/>
              <a:t>Berharap brand </a:t>
            </a:r>
            <a:r>
              <a:rPr lang="id-ID" b="1" dirty="0" smtClean="0"/>
              <a:t>aktif di situs-situs yang sama</a:t>
            </a:r>
            <a:r>
              <a:rPr lang="id-ID" dirty="0" smtClean="0"/>
              <a:t>.</a:t>
            </a:r>
          </a:p>
          <a:p>
            <a:r>
              <a:rPr lang="id-ID" dirty="0" smtClean="0"/>
              <a:t>Ingin brand </a:t>
            </a:r>
            <a:r>
              <a:rPr lang="id-ID" b="1" dirty="0" smtClean="0"/>
              <a:t>mendengar</a:t>
            </a:r>
            <a:r>
              <a:rPr lang="id-ID" dirty="0" smtClean="0"/>
              <a:t>,  </a:t>
            </a:r>
            <a:r>
              <a:rPr lang="id-ID" b="1" dirty="0" smtClean="0"/>
              <a:t>berinteraksi</a:t>
            </a:r>
            <a:r>
              <a:rPr lang="id-ID" dirty="0" smtClean="0"/>
              <a:t> dan </a:t>
            </a:r>
            <a:r>
              <a:rPr lang="id-ID" b="1" dirty="0" smtClean="0"/>
              <a:t>berikan</a:t>
            </a:r>
            <a:r>
              <a:rPr lang="id-ID" dirty="0" smtClean="0"/>
              <a:t> </a:t>
            </a:r>
            <a:r>
              <a:rPr lang="id-ID" b="1" dirty="0" smtClean="0"/>
              <a:t>respons</a:t>
            </a:r>
            <a:r>
              <a:rPr lang="id-ID" dirty="0" smtClean="0"/>
              <a:t> secara cepat.</a:t>
            </a:r>
            <a:endParaRPr lang="en-US" dirty="0"/>
          </a:p>
        </p:txBody>
      </p:sp>
      <p:pic>
        <p:nvPicPr>
          <p:cNvPr id="12" name="Content Placeholder 11" descr="Silhouette - 0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l="50172" t="7485" b="50526"/>
          <a:stretch>
            <a:fillRect/>
          </a:stretch>
        </p:blipFill>
        <p:spPr>
          <a:xfrm>
            <a:off x="4656235" y="1928193"/>
            <a:ext cx="4259165" cy="2872407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Our Market</a:t>
            </a:r>
            <a:endParaRPr lang="en-US" b="1" dirty="0"/>
          </a:p>
        </p:txBody>
      </p:sp>
      <p:pic>
        <p:nvPicPr>
          <p:cNvPr id="9" name="Content Placeholder 8" descr="Electronic City - Survey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1371600"/>
            <a:ext cx="4709160" cy="5212080"/>
          </a:xfrm>
        </p:spPr>
      </p:pic>
      <p:pic>
        <p:nvPicPr>
          <p:cNvPr id="10" name="Picture 9" descr="Electronic City - Survey 01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0320" y="1447800"/>
            <a:ext cx="335280" cy="448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Our Market</a:t>
            </a:r>
            <a:endParaRPr lang="en-US" b="1" dirty="0"/>
          </a:p>
        </p:txBody>
      </p:sp>
      <p:pic>
        <p:nvPicPr>
          <p:cNvPr id="11" name="Content Placeholder 10" descr="Electronic City - Survey 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676400"/>
            <a:ext cx="6995160" cy="4061460"/>
          </a:xfrm>
        </p:spPr>
      </p:pic>
      <p:pic>
        <p:nvPicPr>
          <p:cNvPr id="14" name="Picture 13" descr="Electronic City - Survey 02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275313" y="1752600"/>
            <a:ext cx="563887" cy="339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 smtClean="0"/>
              <a:t>“Toko elektronik yang berkonsep pameran pertama di Indonesia.”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b="1" i="1" dirty="0" smtClean="0"/>
              <a:t>But that was then, what about now?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Our Market</a:t>
            </a:r>
            <a:endParaRPr lang="en-US" b="1" dirty="0"/>
          </a:p>
        </p:txBody>
      </p:sp>
      <p:pic>
        <p:nvPicPr>
          <p:cNvPr id="7" name="Content Placeholder 6" descr="Electronic City - Survey 0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64208" y="1333500"/>
            <a:ext cx="5013960" cy="5219700"/>
          </a:xfrm>
        </p:spPr>
      </p:pic>
      <p:pic>
        <p:nvPicPr>
          <p:cNvPr id="10" name="Picture 9" descr="Electronic City - Survey 03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5600" y="1333659"/>
            <a:ext cx="533400" cy="4983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Our Market</a:t>
            </a:r>
            <a:endParaRPr lang="en-US" b="1" dirty="0"/>
          </a:p>
        </p:txBody>
      </p:sp>
      <p:pic>
        <p:nvPicPr>
          <p:cNvPr id="6" name="Content Placeholder 5" descr="Electronic City - Survey 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84960" y="1424940"/>
            <a:ext cx="6614160" cy="4975860"/>
          </a:xfrm>
        </p:spPr>
      </p:pic>
      <p:pic>
        <p:nvPicPr>
          <p:cNvPr id="8" name="Picture 7" descr="Electronic City - Survey 04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8160" y="1516380"/>
            <a:ext cx="320040" cy="440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Our Market</a:t>
            </a:r>
            <a:endParaRPr lang="en-US" b="1" dirty="0"/>
          </a:p>
        </p:txBody>
      </p:sp>
      <p:pic>
        <p:nvPicPr>
          <p:cNvPr id="7" name="Content Placeholder 6" descr="Electronic City - FB Ads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65120" y="2362200"/>
            <a:ext cx="3413760" cy="2974848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Objective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Menciptakan </a:t>
            </a:r>
            <a:r>
              <a:rPr lang="id-ID" i="1" dirty="0" smtClean="0"/>
              <a:t>awareness</a:t>
            </a:r>
            <a:r>
              <a:rPr lang="id-ID" dirty="0" smtClean="0"/>
              <a:t> secara digital terhadap Electronic City.</a:t>
            </a:r>
          </a:p>
          <a:p>
            <a:r>
              <a:rPr lang="id-ID" dirty="0" smtClean="0"/>
              <a:t>Menggambarkan keunggulan layanan Electronic City melalui </a:t>
            </a:r>
            <a:r>
              <a:rPr lang="id-ID" i="1" dirty="0" smtClean="0"/>
              <a:t>digital channels</a:t>
            </a:r>
            <a:r>
              <a:rPr lang="id-ID" dirty="0" smtClean="0"/>
              <a:t>.</a:t>
            </a:r>
          </a:p>
          <a:p>
            <a:r>
              <a:rPr lang="id-ID" dirty="0" smtClean="0"/>
              <a:t>Membangun kepercayaan dan loyalitas konsumen melalui konten </a:t>
            </a:r>
            <a:r>
              <a:rPr lang="id-ID" i="1" dirty="0" smtClean="0"/>
              <a:t>digital channel </a:t>
            </a:r>
            <a:r>
              <a:rPr lang="id-ID" dirty="0" smtClean="0"/>
              <a:t>yang mampu menambah pengetahuan konsumen mengenai produk elektronik.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i="1" dirty="0" smtClean="0"/>
              <a:t>“</a:t>
            </a:r>
            <a:r>
              <a:rPr lang="en-US" b="1" i="1" dirty="0" smtClean="0"/>
              <a:t>Smart Way Of Modern Shopping</a:t>
            </a:r>
            <a:r>
              <a:rPr lang="id-ID" b="1" i="1" dirty="0" smtClean="0"/>
              <a:t>.”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The big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The Big Picture</a:t>
            </a:r>
            <a:endParaRPr lang="en-US" b="1" dirty="0"/>
          </a:p>
        </p:txBody>
      </p:sp>
      <p:pic>
        <p:nvPicPr>
          <p:cNvPr id="7" name="Content Placeholder 6" descr="The SEO Pyramid -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18701"/>
          <a:stretch>
            <a:fillRect/>
          </a:stretch>
        </p:blipFill>
        <p:spPr>
          <a:xfrm>
            <a:off x="1617345" y="1295400"/>
            <a:ext cx="5909310" cy="52471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The Big Picture</a:t>
            </a:r>
            <a:endParaRPr lang="en-US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Website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Content Strategy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Global insight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dirty="0" smtClean="0"/>
              <a:t>General Insight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Awareness Strategy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Timeframe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website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E-Commerce Ready?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d-ID" dirty="0" smtClean="0"/>
              <a:t>Online order system</a:t>
            </a:r>
          </a:p>
          <a:p>
            <a:r>
              <a:rPr lang="id-ID" dirty="0" smtClean="0"/>
              <a:t>Payment Gateway</a:t>
            </a:r>
          </a:p>
          <a:p>
            <a:r>
              <a:rPr lang="id-ID" dirty="0" smtClean="0"/>
              <a:t>Product list</a:t>
            </a:r>
          </a:p>
          <a:p>
            <a:r>
              <a:rPr lang="id-ID" dirty="0" smtClean="0"/>
              <a:t>Store list</a:t>
            </a:r>
          </a:p>
          <a:p>
            <a:r>
              <a:rPr lang="id-ID" dirty="0" smtClean="0"/>
              <a:t>Credit simulation</a:t>
            </a:r>
          </a:p>
          <a:p>
            <a:r>
              <a:rPr lang="id-ID" dirty="0" smtClean="0"/>
              <a:t>Social media streaming</a:t>
            </a:r>
          </a:p>
          <a:p>
            <a:r>
              <a:rPr lang="id-ID" dirty="0" smtClean="0"/>
              <a:t>Content management</a:t>
            </a:r>
          </a:p>
          <a:p>
            <a:pPr lvl="1"/>
            <a:r>
              <a:rPr lang="id-ID" dirty="0" smtClean="0"/>
              <a:t>Product review (article, video)</a:t>
            </a:r>
          </a:p>
          <a:p>
            <a:pPr lvl="1"/>
            <a:r>
              <a:rPr lang="id-ID" dirty="0" smtClean="0"/>
              <a:t>Testimonial (article, video)</a:t>
            </a:r>
          </a:p>
          <a:p>
            <a:pPr lvl="1"/>
            <a:r>
              <a:rPr lang="id-ID" dirty="0" smtClean="0"/>
              <a:t>Electronic related articles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SEO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b="1" dirty="0" smtClean="0"/>
              <a:t>Key Word Ideas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Toko Online Elektronik 	</a:t>
            </a:r>
            <a:r>
              <a:rPr lang="en-US" dirty="0" smtClean="0"/>
              <a:t>6</a:t>
            </a:r>
            <a:r>
              <a:rPr lang="id-ID" dirty="0" smtClean="0"/>
              <a:t>.</a:t>
            </a:r>
            <a:r>
              <a:rPr lang="en-US" dirty="0" smtClean="0"/>
              <a:t>600</a:t>
            </a:r>
            <a:r>
              <a:rPr lang="id-ID" dirty="0" smtClean="0"/>
              <a:t> (local)</a:t>
            </a:r>
          </a:p>
          <a:p>
            <a:pPr lvl="1"/>
            <a:r>
              <a:rPr lang="id-ID" dirty="0" smtClean="0"/>
              <a:t>Elektronik Online Jakarta 	2.900 (local)</a:t>
            </a:r>
          </a:p>
          <a:p>
            <a:pPr lvl="1"/>
            <a:r>
              <a:rPr lang="id-ID" dirty="0" smtClean="0"/>
              <a:t>Belanja Elektronik 		</a:t>
            </a:r>
            <a:r>
              <a:rPr lang="en-US" dirty="0" smtClean="0"/>
              <a:t>1000</a:t>
            </a:r>
            <a:r>
              <a:rPr lang="id-ID" dirty="0" smtClean="0"/>
              <a:t> (local)</a:t>
            </a:r>
          </a:p>
          <a:p>
            <a:pPr lvl="1"/>
            <a:r>
              <a:rPr lang="id-ID" dirty="0" smtClean="0"/>
              <a:t>Belanja Elektronik Online 	</a:t>
            </a:r>
            <a:r>
              <a:rPr lang="en-US" dirty="0" smtClean="0"/>
              <a:t>590</a:t>
            </a:r>
            <a:r>
              <a:rPr lang="id-ID" dirty="0" smtClean="0"/>
              <a:t> (local)</a:t>
            </a:r>
          </a:p>
          <a:p>
            <a:pPr lvl="1"/>
            <a:r>
              <a:rPr lang="id-ID" dirty="0" smtClean="0"/>
              <a:t>Harga Elektronik Murah 	</a:t>
            </a:r>
            <a:r>
              <a:rPr lang="en-US" dirty="0" smtClean="0"/>
              <a:t>480</a:t>
            </a:r>
            <a:r>
              <a:rPr lang="id-ID" dirty="0" smtClean="0"/>
              <a:t> (local)</a:t>
            </a:r>
          </a:p>
          <a:p>
            <a:pPr lvl="1"/>
            <a:r>
              <a:rPr lang="id-ID" dirty="0" smtClean="0"/>
              <a:t>Belanja Elektronik Murah 	</a:t>
            </a:r>
            <a:r>
              <a:rPr lang="en-US" dirty="0" smtClean="0"/>
              <a:t>320</a:t>
            </a:r>
            <a:r>
              <a:rPr lang="id-ID" dirty="0" smtClean="0"/>
              <a:t> (local)</a:t>
            </a:r>
            <a:endParaRPr lang="en-US" dirty="0" smtClean="0"/>
          </a:p>
          <a:p>
            <a:pPr lvl="1"/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Content strategy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Content Strategy</a:t>
            </a:r>
            <a:endParaRPr lang="en-US" b="1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Proportion</a:t>
            </a:r>
            <a:endParaRPr lang="en-US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Daily Themes Sample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Simple Quiz Sample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2167736"/>
          <a:ext cx="6096000" cy="35636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Question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 </a:t>
                      </a:r>
                      <a:r>
                        <a:rPr lang="id-ID" dirty="0" smtClean="0"/>
                        <a:t>0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dirty="0" smtClean="0"/>
                        <a:t>Apa yang disebut dengan penerapan sistem suara</a:t>
                      </a:r>
                      <a:r>
                        <a:rPr lang="id-ID" baseline="0" dirty="0" smtClean="0"/>
                        <a:t> </a:t>
                      </a:r>
                      <a:r>
                        <a:rPr lang="id-ID" dirty="0" smtClean="0"/>
                        <a:t>5.1?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 </a:t>
                      </a:r>
                      <a:r>
                        <a:rPr lang="id-ID" dirty="0" smtClean="0"/>
                        <a:t>0</a:t>
                      </a: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dirty="0" smtClean="0"/>
                        <a:t>Apa</a:t>
                      </a:r>
                      <a:r>
                        <a:rPr lang="id-ID" baseline="0" dirty="0" smtClean="0"/>
                        <a:t> yang membedakan sistem LED dan sistem LCD?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 </a:t>
                      </a:r>
                      <a:r>
                        <a:rPr lang="id-ID" dirty="0" smtClean="0"/>
                        <a:t>0</a:t>
                      </a: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dirty="0" smtClean="0"/>
                        <a:t>Sebutkan</a:t>
                      </a:r>
                      <a:r>
                        <a:rPr lang="id-ID" baseline="0" dirty="0" smtClean="0"/>
                        <a:t> keunggulan program DTS pada </a:t>
                      </a:r>
                      <a:r>
                        <a:rPr lang="id-ID" i="1" baseline="0" dirty="0" smtClean="0"/>
                        <a:t>home theater</a:t>
                      </a:r>
                      <a:r>
                        <a:rPr lang="id-ID" baseline="0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 </a:t>
                      </a:r>
                      <a:r>
                        <a:rPr lang="id-ID" dirty="0" smtClean="0"/>
                        <a:t>0</a:t>
                      </a:r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dirty="0" smtClean="0"/>
                        <a:t>Pilih article menarik dari</a:t>
                      </a:r>
                      <a:r>
                        <a:rPr lang="id-ID" baseline="0" dirty="0" smtClean="0"/>
                        <a:t> website Electronic City dan rekomendasikan (mention) ke dua orang temanmu!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Global Internet Use</a:t>
            </a:r>
            <a:endParaRPr lang="en-US" b="1" dirty="0"/>
          </a:p>
        </p:txBody>
      </p:sp>
      <p:pic>
        <p:nvPicPr>
          <p:cNvPr id="4" name="Content Placeholder 3" descr="Internet Insight -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143000"/>
            <a:ext cx="2423160" cy="2628900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Internet Insight - 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3771900"/>
            <a:ext cx="2423160" cy="262890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Internet Insight -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0" y="3848100"/>
            <a:ext cx="2423160" cy="240030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Internet Insight - 0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3962400"/>
            <a:ext cx="2423160" cy="2199132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Internet Insight - 0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8840" y="1382268"/>
            <a:ext cx="2423160" cy="2203704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Internet Insight - 0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1257300"/>
            <a:ext cx="2423160" cy="240030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Awareness strategy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Engagement</a:t>
            </a:r>
            <a:endParaRPr lang="en-US" b="1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Guess the Pic (1/2)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d-ID" b="1" dirty="0" smtClean="0"/>
              <a:t>Description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Menebak gambar secara online dari Electronic City.</a:t>
            </a:r>
          </a:p>
          <a:p>
            <a:r>
              <a:rPr lang="id-ID" b="1" dirty="0" smtClean="0"/>
              <a:t>How to Play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Peserta harus LIKE Electronic City fanpage dan FOLLOW @electronic_city terlebih dahulu.</a:t>
            </a:r>
          </a:p>
          <a:p>
            <a:pPr lvl="1"/>
            <a:r>
              <a:rPr lang="id-ID" dirty="0" smtClean="0"/>
              <a:t>Clue gambar akan diberikan oleh Electronic City sebanyak 3 (clue 1 = potongan gambar; clue 2 = penjelasan mengenai mengenai gambar yang ditebak; clue 3 = potongan gambar yang lebih jelas).</a:t>
            </a:r>
          </a:p>
          <a:p>
            <a:pPr lvl="1"/>
            <a:r>
              <a:rPr lang="id-ID" dirty="0" smtClean="0"/>
              <a:t>Permainan diawali dengan clue 1 kemudian peserta dapat membuka clue berikutnya dengan cara invite/share/tweet aktivasi .</a:t>
            </a:r>
          </a:p>
          <a:p>
            <a:pPr lvl="1"/>
            <a:r>
              <a:rPr lang="id-ID" dirty="0" smtClean="0"/>
              <a:t>Peserta dapat langsung menebak gambar tersebut namun akan terlebih dahulu diarahkan untuk invite/share aktivasinya.</a:t>
            </a:r>
          </a:p>
          <a:p>
            <a:pPr lvl="1"/>
            <a:endParaRPr lang="id-ID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Guess the Pic (2/2)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d-ID" b="1" dirty="0" smtClean="0"/>
              <a:t>Winner(s)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Pemenang harian/minggu/akhir periode berdasarkan kecepatan waktu dan ketepatan menebak gambar.</a:t>
            </a:r>
          </a:p>
          <a:p>
            <a:r>
              <a:rPr lang="id-ID" b="1" dirty="0" smtClean="0"/>
              <a:t>Duration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1 sampai 2 bulan</a:t>
            </a:r>
          </a:p>
          <a:p>
            <a:r>
              <a:rPr lang="id-ID" b="1" dirty="0" smtClean="0"/>
              <a:t>Desired Effect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Netizen mengasah dan mendapatkan </a:t>
            </a:r>
            <a:r>
              <a:rPr lang="id-ID" i="1" dirty="0" smtClean="0"/>
              <a:t>product knowledge </a:t>
            </a:r>
            <a:r>
              <a:rPr lang="id-ID" dirty="0" smtClean="0"/>
              <a:t>tentang elektronik dengan cara yang menarik.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Guess the Pic</a:t>
            </a:r>
            <a:endParaRPr lang="en-US" b="1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Mechanism</a:t>
            </a:r>
            <a:r>
              <a:rPr lang="id-ID" dirty="0" smtClean="0"/>
              <a:t>:</a:t>
            </a:r>
            <a:endParaRPr lang="en-US" dirty="0"/>
          </a:p>
        </p:txBody>
      </p:sp>
      <p:graphicFrame>
        <p:nvGraphicFramePr>
          <p:cNvPr id="18" name="Diagram 17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Guess the Pic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Key Visual</a:t>
            </a:r>
            <a:r>
              <a:rPr lang="id-ID" dirty="0" smtClean="0"/>
              <a:t>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80360" y="1371600"/>
            <a:ext cx="3383280" cy="50292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42360" y="284988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Home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632960" y="32004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00" b="1" dirty="0" smtClean="0"/>
              <a:t>Leaderboard</a:t>
            </a:r>
            <a:endParaRPr lang="en-US" sz="9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4632960" y="284988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Profile</a:t>
            </a:r>
            <a:endParaRPr lang="en-US" sz="10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642360" y="32004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T&amp;C</a:t>
            </a:r>
            <a:endParaRPr lang="en-US" sz="1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642360" y="59436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Answer</a:t>
            </a:r>
            <a:endParaRPr lang="en-US" sz="10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4632960" y="59436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Share</a:t>
            </a:r>
            <a:endParaRPr lang="en-US" sz="1000" b="1" dirty="0"/>
          </a:p>
        </p:txBody>
      </p:sp>
      <p:pic>
        <p:nvPicPr>
          <p:cNvPr id="19" name="Picture 18" descr="Electronic City - Logo 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8025" y="1619250"/>
            <a:ext cx="2695575" cy="97155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114800" y="55626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Next Clue &gt;</a:t>
            </a:r>
            <a:endParaRPr lang="en-US" sz="1000" b="1" dirty="0"/>
          </a:p>
        </p:txBody>
      </p:sp>
      <p:pic>
        <p:nvPicPr>
          <p:cNvPr id="15" name="Picture 14" descr="Electronic City - Guess the Pic 01.jpg"/>
          <p:cNvPicPr>
            <a:picLocks noChangeAspect="1"/>
          </p:cNvPicPr>
          <p:nvPr/>
        </p:nvPicPr>
        <p:blipFill>
          <a:blip r:embed="rId3" cstate="print"/>
          <a:srcRect b="24793"/>
          <a:stretch>
            <a:fillRect/>
          </a:stretch>
        </p:blipFill>
        <p:spPr>
          <a:xfrm>
            <a:off x="3685032" y="3657600"/>
            <a:ext cx="1801368" cy="1664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Virtual Search (1/2)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d-ID" b="1" dirty="0" smtClean="0"/>
              <a:t>Description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Mencari logo Electronic City ataupun produk-produknya (gambar dapat disesuaikan) secara virtual.</a:t>
            </a:r>
          </a:p>
          <a:p>
            <a:r>
              <a:rPr lang="id-ID" b="1" dirty="0" smtClean="0"/>
              <a:t>How to Play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Peserta harus LIKE Electronic City fanpage dan FOLLOW @electronic_city terlebih dahulu.</a:t>
            </a:r>
          </a:p>
          <a:p>
            <a:pPr lvl="1"/>
            <a:r>
              <a:rPr lang="id-ID" dirty="0" smtClean="0"/>
              <a:t>Mencari seluruh logo/gambar produk Eletronic City.</a:t>
            </a:r>
          </a:p>
          <a:p>
            <a:pPr lvl="1"/>
            <a:r>
              <a:rPr lang="id-ID" dirty="0" smtClean="0"/>
              <a:t>Peserta kemudian memasukkan kode grid (kordinat) terletaknya gambar untuk setiap gambar.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Virtual Search (2/2)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b="1" dirty="0" smtClean="0"/>
              <a:t>Winner(s)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Pemenang harian/minggu/akhir periode berdasarkan kecepatan waktu dan ketepatan kordinat gambar tersebut.</a:t>
            </a:r>
          </a:p>
          <a:p>
            <a:r>
              <a:rPr lang="id-ID" b="1" dirty="0" smtClean="0"/>
              <a:t>Duration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1 sampai 2 bulan</a:t>
            </a:r>
          </a:p>
          <a:p>
            <a:r>
              <a:rPr lang="id-ID" b="1" dirty="0" smtClean="0"/>
              <a:t>Desired Effect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Menciptakan awareness terhadap Electronic City dan produk-produknya secara tidak langsung dengan permainan yang fun!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Virtual Search</a:t>
            </a:r>
            <a:endParaRPr lang="en-US" b="1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Mechanism</a:t>
            </a:r>
            <a:r>
              <a:rPr lang="id-ID" dirty="0" smtClean="0"/>
              <a:t>:</a:t>
            </a:r>
            <a:endParaRPr lang="en-US" dirty="0"/>
          </a:p>
        </p:txBody>
      </p:sp>
      <p:graphicFrame>
        <p:nvGraphicFramePr>
          <p:cNvPr id="18" name="Diagram 17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Virtual Search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Key Visual</a:t>
            </a:r>
            <a:r>
              <a:rPr lang="id-ID" dirty="0" smtClean="0"/>
              <a:t>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80360" y="1371600"/>
            <a:ext cx="3383280" cy="50292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42360" y="284988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Home</a:t>
            </a:r>
            <a:endParaRPr lang="en-US" sz="1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632960" y="32004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00" b="1" dirty="0" smtClean="0"/>
              <a:t>Leaderboard</a:t>
            </a:r>
            <a:endParaRPr lang="en-US" sz="9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4632960" y="284988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Profile</a:t>
            </a:r>
            <a:endParaRPr lang="en-US" sz="10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642360" y="32004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T&amp;C</a:t>
            </a:r>
            <a:endParaRPr lang="en-US" sz="1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642360" y="59436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Grid</a:t>
            </a:r>
            <a:endParaRPr lang="en-US" sz="10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4632960" y="59436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Share</a:t>
            </a:r>
            <a:endParaRPr lang="en-US" sz="1000" b="1" dirty="0"/>
          </a:p>
        </p:txBody>
      </p:sp>
      <p:pic>
        <p:nvPicPr>
          <p:cNvPr id="13" name="Picture 12" descr="Electronic Solution - Find 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9800" y="3631200"/>
            <a:ext cx="2880000" cy="2160000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124200" y="3657600"/>
          <a:ext cx="289560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0"/>
                <a:gridCol w="289560"/>
                <a:gridCol w="289560"/>
                <a:gridCol w="289560"/>
                <a:gridCol w="289560"/>
                <a:gridCol w="289560"/>
                <a:gridCol w="289560"/>
                <a:gridCol w="289560"/>
                <a:gridCol w="289560"/>
                <a:gridCol w="289560"/>
              </a:tblGrid>
              <a:tr h="350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5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5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5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5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Electronic City - Logo 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8025" y="1619250"/>
            <a:ext cx="2695575" cy="971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Social Media Landscape</a:t>
            </a:r>
            <a:endParaRPr lang="en-US" b="1" dirty="0"/>
          </a:p>
        </p:txBody>
      </p:sp>
      <p:pic>
        <p:nvPicPr>
          <p:cNvPr id="15" name="Content Placeholder 14" descr="120504 - Social Media Landscape 2012 - Edi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8247"/>
          <a:stretch>
            <a:fillRect/>
          </a:stretch>
        </p:blipFill>
        <p:spPr>
          <a:xfrm>
            <a:off x="1952625" y="1447800"/>
            <a:ext cx="5238750" cy="50862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Experience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Agenda</a:t>
            </a:r>
            <a:r>
              <a:rPr lang="id-ID" dirty="0" smtClean="0"/>
              <a:t>: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In Store Games (1/2)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Description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Kegiatan online gaming yang dilakuan dalam acara offline di toko Electronic City.</a:t>
            </a:r>
          </a:p>
          <a:p>
            <a:r>
              <a:rPr lang="id-ID" b="1" dirty="0" smtClean="0"/>
              <a:t>How to Play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Kunjungi toko Electronic City terdekat.</a:t>
            </a:r>
          </a:p>
          <a:p>
            <a:pPr lvl="1"/>
            <a:r>
              <a:rPr lang="id-ID" dirty="0" smtClean="0"/>
              <a:t>Daftar di fanpage Electronic City.</a:t>
            </a:r>
          </a:p>
          <a:p>
            <a:pPr lvl="1"/>
            <a:r>
              <a:rPr lang="id-ID" dirty="0" smtClean="0"/>
              <a:t>Bermain game yang telah tersediakan.</a:t>
            </a:r>
          </a:p>
          <a:p>
            <a:pPr lvl="1"/>
            <a:r>
              <a:rPr lang="id-ID" dirty="0" smtClean="0"/>
              <a:t>Poin hasil akhir di share via Facebook/Twitter.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In Store Games (2/2)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b="1" dirty="0" smtClean="0"/>
              <a:t>Winner(s)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Pemenang bersifat beruntung (yang sudah tersedia untuk bermain dapat merchandise) ataupun berdasarkan high score per hari/minggu.</a:t>
            </a:r>
          </a:p>
          <a:p>
            <a:r>
              <a:rPr lang="id-ID" b="1" dirty="0" smtClean="0"/>
              <a:t>Duration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1 sampai 2 bulan</a:t>
            </a:r>
          </a:p>
          <a:p>
            <a:r>
              <a:rPr lang="id-ID" b="1" dirty="0" smtClean="0"/>
              <a:t>Desired Effect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Meningkatkan </a:t>
            </a:r>
            <a:r>
              <a:rPr lang="id-ID" i="1" dirty="0" smtClean="0"/>
              <a:t>traffic </a:t>
            </a:r>
            <a:r>
              <a:rPr lang="id-ID" dirty="0" smtClean="0"/>
              <a:t>konsumen di toko Electronic City.</a:t>
            </a:r>
          </a:p>
          <a:p>
            <a:pPr lvl="1"/>
            <a:endParaRPr lang="id-ID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In Store Games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Mechansim</a:t>
            </a:r>
            <a:r>
              <a:rPr lang="id-ID" dirty="0" smtClean="0"/>
              <a:t>:</a:t>
            </a:r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In Store Games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Key Visual</a:t>
            </a:r>
            <a:r>
              <a:rPr lang="id-ID" dirty="0" smtClean="0"/>
              <a:t>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00200" y="2209800"/>
            <a:ext cx="5943600" cy="4495800"/>
            <a:chOff x="1600200" y="2209800"/>
            <a:chExt cx="5943600" cy="4495800"/>
          </a:xfrm>
        </p:grpSpPr>
        <p:pic>
          <p:nvPicPr>
            <p:cNvPr id="4" name="Picture 3" descr="Electronic City - Geje Games 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2209800"/>
              <a:ext cx="2916936" cy="2185416"/>
            </a:xfrm>
            <a:prstGeom prst="rect">
              <a:avLst/>
            </a:prstGeom>
            <a:effectLst>
              <a:outerShdw dist="1270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 descr="Electronic City - Geje Games 0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4" y="2209800"/>
              <a:ext cx="2916936" cy="2185416"/>
            </a:xfrm>
            <a:prstGeom prst="rect">
              <a:avLst/>
            </a:prstGeom>
            <a:effectLst>
              <a:outerShdw dist="1270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 descr="Electronic City - Geje Games 03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4200" y="4520184"/>
              <a:ext cx="2916936" cy="2185416"/>
            </a:xfrm>
            <a:prstGeom prst="rect">
              <a:avLst/>
            </a:prstGeom>
            <a:effectLst>
              <a:outerShdw dist="1270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Hunt (1/2)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b="1" dirty="0" smtClean="0"/>
              <a:t>Description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Kegiatan offline dan online yang mengajak para netizen untuk datang secara langsung ke toko Electronic City.</a:t>
            </a:r>
          </a:p>
          <a:p>
            <a:r>
              <a:rPr lang="id-ID" b="1" dirty="0" smtClean="0"/>
              <a:t>How to Play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Kunjungi toko Electronic City terdekat.</a:t>
            </a:r>
          </a:p>
          <a:p>
            <a:pPr lvl="1"/>
            <a:r>
              <a:rPr lang="id-ID" dirty="0" smtClean="0"/>
              <a:t>Cari QR code yang tersebar di seluruh toko Electronic City.</a:t>
            </a:r>
          </a:p>
          <a:p>
            <a:pPr lvl="1"/>
            <a:r>
              <a:rPr lang="id-ID" dirty="0" smtClean="0"/>
              <a:t>Scan QR code tersebut.</a:t>
            </a:r>
          </a:p>
          <a:p>
            <a:pPr lvl="1"/>
            <a:r>
              <a:rPr lang="id-ID" dirty="0" smtClean="0"/>
              <a:t>LIKE fanpage Electronic City dan FOLLOW @electronic_city</a:t>
            </a:r>
          </a:p>
          <a:p>
            <a:pPr lvl="1"/>
            <a:r>
              <a:rPr lang="id-ID" dirty="0" smtClean="0"/>
              <a:t>Iktui Petunjuk berikutnya.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Hunt (2/2)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b="1" dirty="0" smtClean="0"/>
              <a:t>Winner(s)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Pemenang beruntung harian/mingguan.</a:t>
            </a:r>
          </a:p>
          <a:p>
            <a:r>
              <a:rPr lang="id-ID" b="1" dirty="0" smtClean="0"/>
              <a:t>Duration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1 sampai 2 bulan</a:t>
            </a:r>
          </a:p>
          <a:p>
            <a:r>
              <a:rPr lang="id-ID" b="1" dirty="0" smtClean="0"/>
              <a:t>Desired Effect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Meningkatkan </a:t>
            </a:r>
            <a:r>
              <a:rPr lang="id-ID" i="1" dirty="0" smtClean="0"/>
              <a:t>traffic </a:t>
            </a:r>
            <a:r>
              <a:rPr lang="id-ID" dirty="0" smtClean="0"/>
              <a:t>konsumen di toko Electronic City.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Hunt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Mechanism</a:t>
            </a:r>
            <a:r>
              <a:rPr lang="id-ID" dirty="0" smtClean="0"/>
              <a:t>: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Hunt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Key Visual</a:t>
            </a:r>
            <a:r>
              <a:rPr lang="id-ID" dirty="0" smtClean="0"/>
              <a:t>:</a:t>
            </a:r>
            <a:endParaRPr lang="en-US" dirty="0"/>
          </a:p>
        </p:txBody>
      </p:sp>
      <p:pic>
        <p:nvPicPr>
          <p:cNvPr id="6" name="Picture 5" descr="QR Code - 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3740" y="2377440"/>
            <a:ext cx="5176520" cy="402336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Trust &amp; Loyalty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Agenda</a:t>
            </a:r>
            <a:r>
              <a:rPr lang="id-ID" dirty="0" smtClean="0"/>
              <a:t>: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Trends</a:t>
            </a:r>
            <a:endParaRPr lang="en-US" b="1" dirty="0"/>
          </a:p>
        </p:txBody>
      </p:sp>
      <p:pic>
        <p:nvPicPr>
          <p:cNvPr id="4" name="Content Placeholder 3" descr="120329 - Social Media Statistics - Pinterest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7291"/>
          <a:stretch>
            <a:fillRect/>
          </a:stretch>
        </p:blipFill>
        <p:spPr>
          <a:xfrm>
            <a:off x="1397000" y="1524000"/>
            <a:ext cx="6350000" cy="4650747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Watch &amp; Win (1/2)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b="1" dirty="0" smtClean="0"/>
              <a:t>Description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Sebuah media promo/review yang dikreasikan dalam bentuk video.</a:t>
            </a:r>
          </a:p>
          <a:p>
            <a:r>
              <a:rPr lang="id-ID" b="1" dirty="0" smtClean="0"/>
              <a:t>How to Play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Twitter dan fanpage Electronic City menjadi source pertanyaan dan memberikan link video yang harus ditonton agar memancing rasa penasaran dan ada pertanyaan yang clue jawabannya ada di video tersebut.</a:t>
            </a:r>
          </a:p>
          <a:p>
            <a:pPr lvl="1"/>
            <a:r>
              <a:rPr lang="id-ID" dirty="0" smtClean="0"/>
              <a:t>Video yang diputar dapat berupa TVC ataupun review produk.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Watch &amp; Win (2/2)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b="1" dirty="0" smtClean="0"/>
              <a:t>Winner(s)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Pemenang harian/mingguan yang bersifat beruntung.</a:t>
            </a:r>
          </a:p>
          <a:p>
            <a:r>
              <a:rPr lang="id-ID" b="1" dirty="0" smtClean="0"/>
              <a:t>Duration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1 sampai 2 bulan</a:t>
            </a:r>
          </a:p>
          <a:p>
            <a:r>
              <a:rPr lang="id-ID" b="1" dirty="0" smtClean="0"/>
              <a:t>Desired Effect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Traffic on video (dapat di-publish di YouTube, atau di-embed di Facebook dan webiste).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Watch &amp; Win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Mechanism</a:t>
            </a:r>
            <a:r>
              <a:rPr lang="id-ID" dirty="0" smtClean="0"/>
              <a:t>: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Watch &amp; Win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Key Visual</a:t>
            </a:r>
            <a:r>
              <a:rPr lang="id-ID" dirty="0" smtClean="0"/>
              <a:t>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80360" y="1371600"/>
            <a:ext cx="3383280" cy="50292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642360" y="284988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Home</a:t>
            </a:r>
            <a:endParaRPr lang="en-US" sz="1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4632960" y="32004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00" b="1" dirty="0" smtClean="0"/>
              <a:t>Share</a:t>
            </a:r>
            <a:endParaRPr lang="en-US" sz="9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632960" y="284988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Website</a:t>
            </a:r>
            <a:endParaRPr lang="en-US" sz="1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642360" y="3200400"/>
            <a:ext cx="914400" cy="2743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/>
              <a:t>T&amp;C</a:t>
            </a:r>
            <a:endParaRPr lang="en-US" sz="1000" b="1" dirty="0"/>
          </a:p>
        </p:txBody>
      </p:sp>
      <p:pic>
        <p:nvPicPr>
          <p:cNvPr id="15" name="Picture 14" descr="Electronic City - Logo 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8025" y="1619250"/>
            <a:ext cx="2695575" cy="971550"/>
          </a:xfrm>
          <a:prstGeom prst="rect">
            <a:avLst/>
          </a:prstGeom>
        </p:spPr>
      </p:pic>
      <p:pic>
        <p:nvPicPr>
          <p:cNvPr id="16" name="Picture 15" descr="Electronic City - Watch &amp; Win 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3733800"/>
            <a:ext cx="2944368" cy="1801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Makeover (1/2)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d-ID" b="1" dirty="0" smtClean="0"/>
              <a:t>Description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Aktivasi untuk memperkuat hubungan Electronic City dengan para netizen, hadiahnya merupakan sebuah </a:t>
            </a:r>
            <a:r>
              <a:rPr lang="id-ID" i="1" dirty="0" smtClean="0"/>
              <a:t>“electronic makeover” </a:t>
            </a:r>
            <a:r>
              <a:rPr lang="id-ID" dirty="0" smtClean="0"/>
              <a:t>untuk menghargai loyalitas yang telah diberikan oleh para netizen.</a:t>
            </a:r>
          </a:p>
          <a:p>
            <a:r>
              <a:rPr lang="id-ID" b="1" dirty="0" smtClean="0"/>
              <a:t>How to Play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Peserta harus LIKE Electronic City fanpage dan FOLLOW @electronic_city terlebih dahulu.</a:t>
            </a:r>
          </a:p>
          <a:p>
            <a:pPr lvl="1"/>
            <a:r>
              <a:rPr lang="id-ID" dirty="0" smtClean="0"/>
              <a:t>Peserta kemudian memfoto ruangan rumahnya yang ingin diberikan </a:t>
            </a:r>
            <a:r>
              <a:rPr lang="id-ID" i="1" dirty="0" smtClean="0"/>
              <a:t>makeover</a:t>
            </a:r>
            <a:r>
              <a:rPr lang="id-ID" dirty="0" smtClean="0"/>
              <a:t>.</a:t>
            </a:r>
          </a:p>
          <a:p>
            <a:pPr lvl="1"/>
            <a:r>
              <a:rPr lang="id-ID" dirty="0" smtClean="0"/>
              <a:t>Setelah difoto, pic tersebut di-upload beserta diberikan alasan kenapa ruangan rumahnya harus dipilih.</a:t>
            </a:r>
          </a:p>
          <a:p>
            <a:pPr lvl="1"/>
            <a:endParaRPr lang="id-ID" dirty="0" smtClean="0"/>
          </a:p>
          <a:p>
            <a:pPr lvl="1"/>
            <a:endParaRPr lang="id-ID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Makeover (2/2)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Winner(s)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Pemenang berdasarkan vote (untuk </a:t>
            </a:r>
            <a:r>
              <a:rPr lang="id-ID" i="1" dirty="0" smtClean="0"/>
              <a:t>grand prize </a:t>
            </a:r>
            <a:r>
              <a:rPr lang="id-ID" dirty="0" smtClean="0"/>
              <a:t>10 foto terbaik dipilih oleh panitia terlebih dahulu).</a:t>
            </a:r>
          </a:p>
          <a:p>
            <a:r>
              <a:rPr lang="id-ID" b="1" dirty="0" smtClean="0"/>
              <a:t>Duration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1 sampai 2 bulan</a:t>
            </a:r>
          </a:p>
          <a:p>
            <a:r>
              <a:rPr lang="id-ID" b="1" dirty="0" smtClean="0"/>
              <a:t>Desired Effect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Menciptakan </a:t>
            </a:r>
            <a:r>
              <a:rPr lang="id-ID" i="1" dirty="0" smtClean="0"/>
              <a:t>evangelist </a:t>
            </a:r>
            <a:r>
              <a:rPr lang="id-ID" dirty="0" smtClean="0"/>
              <a:t>Electronic City secara tidak langsung.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Electronic City Makeover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Mechanism</a:t>
            </a:r>
            <a:r>
              <a:rPr lang="id-ID" dirty="0" smtClean="0"/>
              <a:t>: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Promotion strategy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8" descr="Logo Marketbiz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0075" y="6094413"/>
            <a:ext cx="2103438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/>
        </p:nvGraphicFramePr>
        <p:xfrm>
          <a:off x="590224" y="912313"/>
          <a:ext cx="8245250" cy="5182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Pattern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8" descr="Logo Marketbiz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0075" y="6094413"/>
            <a:ext cx="2103438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TextBox 5"/>
          <p:cNvSpPr txBox="1">
            <a:spLocks noChangeArrowheads="1"/>
          </p:cNvSpPr>
          <p:nvPr/>
        </p:nvSpPr>
        <p:spPr bwMode="auto">
          <a:xfrm>
            <a:off x="5538788" y="1744662"/>
            <a:ext cx="2919412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79388" indent="-179388">
              <a:buFont typeface="Wingdings" charset="2"/>
              <a:buChar char="ü"/>
            </a:pPr>
            <a:r>
              <a:rPr lang="en-US" dirty="0" err="1"/>
              <a:t>Facebook</a:t>
            </a:r>
            <a:r>
              <a:rPr lang="en-US" dirty="0"/>
              <a:t> ads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promosi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 via </a:t>
            </a:r>
            <a:r>
              <a:rPr lang="en-US" dirty="0" err="1"/>
              <a:t>Facebook</a:t>
            </a:r>
            <a:r>
              <a:rPr lang="en-US" dirty="0"/>
              <a:t>. </a:t>
            </a:r>
          </a:p>
          <a:p>
            <a:pPr marL="179388" indent="-179388">
              <a:buFont typeface="Wingdings" charset="2"/>
              <a:buChar char="ü"/>
            </a:pPr>
            <a:r>
              <a:rPr lang="en-US" dirty="0" err="1"/>
              <a:t>Melalui</a:t>
            </a:r>
            <a:r>
              <a:rPr lang="en-US" dirty="0"/>
              <a:t> media promo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menarget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usia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r>
              <a:rPr lang="en-US" dirty="0"/>
              <a:t>, </a:t>
            </a:r>
            <a:r>
              <a:rPr lang="en-US" dirty="0" err="1"/>
              <a:t>kota</a:t>
            </a:r>
            <a:r>
              <a:rPr lang="en-US" dirty="0"/>
              <a:t>, </a:t>
            </a:r>
            <a:r>
              <a:rPr lang="en-US" dirty="0" err="1"/>
              <a:t>hobi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. </a:t>
            </a:r>
          </a:p>
          <a:p>
            <a:pPr marL="179388" indent="-179388">
              <a:buFont typeface="Wingdings" charset="2"/>
              <a:buChar char="ü"/>
            </a:pPr>
            <a:r>
              <a:rPr lang="en-US" dirty="0" err="1"/>
              <a:t>Kami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mengoptimalisasi</a:t>
            </a:r>
            <a:r>
              <a:rPr lang="en-US" dirty="0"/>
              <a:t> </a:t>
            </a:r>
            <a:r>
              <a:rPr lang="en-US" dirty="0" err="1"/>
              <a:t>iklan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total click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dikonversi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fans </a:t>
            </a:r>
            <a:r>
              <a:rPr lang="en-US" dirty="0" err="1"/>
              <a:t>sebesar</a:t>
            </a:r>
            <a:r>
              <a:rPr lang="en-US" dirty="0"/>
              <a:t> 55-60%</a:t>
            </a:r>
          </a:p>
        </p:txBody>
      </p:sp>
      <p:pic>
        <p:nvPicPr>
          <p:cNvPr id="7" name="Picture 6" descr="Screen shot 2012-03-26 at 6.34.00 PM.png"/>
          <p:cNvPicPr>
            <a:picLocks noChangeAspect="1"/>
          </p:cNvPicPr>
          <p:nvPr/>
        </p:nvPicPr>
        <p:blipFill>
          <a:blip r:embed="rId3"/>
          <a:srcRect l="18987"/>
          <a:stretch>
            <a:fillRect/>
          </a:stretch>
        </p:blipFill>
        <p:spPr>
          <a:xfrm>
            <a:off x="304800" y="1676400"/>
            <a:ext cx="4876800" cy="445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3581400" y="2590800"/>
            <a:ext cx="1600200" cy="35814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Facebook</a:t>
            </a:r>
            <a:r>
              <a:rPr lang="en-US" dirty="0" smtClean="0"/>
              <a:t> 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National insight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dirty="0" smtClean="0"/>
              <a:t>General Insight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2767013" y="58738"/>
            <a:ext cx="6286500" cy="603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solidFill>
                  <a:srgbClr val="595959"/>
                </a:solidFill>
                <a:ea typeface="ＭＳ Ｐゴシック" charset="-128"/>
                <a:cs typeface="ＭＳ Ｐゴシック" charset="-128"/>
              </a:rPr>
              <a:t>Twitter Influencer</a:t>
            </a:r>
          </a:p>
        </p:txBody>
      </p:sp>
      <p:sp>
        <p:nvSpPr>
          <p:cNvPr id="67588" name="TextBox 9"/>
          <p:cNvSpPr txBox="1">
            <a:spLocks noChangeArrowheads="1"/>
          </p:cNvSpPr>
          <p:nvPr/>
        </p:nvSpPr>
        <p:spPr bwMode="auto">
          <a:xfrm>
            <a:off x="4876800" y="1295400"/>
            <a:ext cx="3581400" cy="507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79388" indent="-179388">
              <a:buFont typeface="Wingdings" charset="2"/>
              <a:buChar char="ü"/>
            </a:pPr>
            <a:r>
              <a:rPr lang="en-US" dirty="0"/>
              <a:t>Twitter influencer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akun-akun</a:t>
            </a:r>
            <a:r>
              <a:rPr lang="en-US" dirty="0"/>
              <a:t> twitter </a:t>
            </a:r>
            <a:r>
              <a:rPr lang="en-US" dirty="0" err="1"/>
              <a:t>dengan</a:t>
            </a:r>
            <a:r>
              <a:rPr lang="en-US" dirty="0"/>
              <a:t> followers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impactfull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komunitas</a:t>
            </a:r>
            <a:r>
              <a:rPr lang="en-US" dirty="0"/>
              <a:t>. </a:t>
            </a:r>
          </a:p>
          <a:p>
            <a:pPr marL="179388" indent="-179388">
              <a:buFont typeface="Wingdings" charset="2"/>
              <a:buChar char="ü"/>
            </a:pP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kami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riset</a:t>
            </a:r>
            <a:r>
              <a:rPr lang="en-US" dirty="0"/>
              <a:t> influencer yang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aktivasi</a:t>
            </a:r>
            <a:r>
              <a:rPr lang="en-US" dirty="0" smtClean="0"/>
              <a:t> Electronic City, </a:t>
            </a:r>
            <a:r>
              <a:rPr lang="en-US" dirty="0" err="1"/>
              <a:t>baik</a:t>
            </a:r>
            <a:r>
              <a:rPr lang="en-US" dirty="0"/>
              <a:t> event </a:t>
            </a:r>
            <a:r>
              <a:rPr lang="en-US" dirty="0" err="1"/>
              <a:t>lokal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aktivasi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. </a:t>
            </a:r>
          </a:p>
          <a:p>
            <a:pPr marL="179388" indent="-179388">
              <a:buFont typeface="Wingdings" charset="2"/>
              <a:buChar char="ü"/>
            </a:pPr>
            <a:r>
              <a:rPr lang="en-US" dirty="0" err="1"/>
              <a:t>Kami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mengoptimalisasi</a:t>
            </a:r>
            <a:r>
              <a:rPr lang="en-US" dirty="0"/>
              <a:t> twitter influencer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schedule </a:t>
            </a:r>
            <a:r>
              <a:rPr lang="en-US" dirty="0" err="1"/>
              <a:t>sesuai</a:t>
            </a:r>
            <a:r>
              <a:rPr lang="en-US" dirty="0"/>
              <a:t> prime time </a:t>
            </a:r>
            <a:r>
              <a:rPr lang="en-US" dirty="0" err="1"/>
              <a:t>serta</a:t>
            </a:r>
            <a:r>
              <a:rPr lang="en-US" dirty="0"/>
              <a:t> copywriting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 smtClean="0"/>
              <a:t> Electronic City</a:t>
            </a:r>
          </a:p>
          <a:p>
            <a:pPr marL="179388" indent="-179388">
              <a:buFont typeface="Wingdings" charset="2"/>
              <a:buChar char="ü"/>
            </a:pPr>
            <a:r>
              <a:rPr lang="en-US" dirty="0"/>
              <a:t>Rata-rata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Twitter influencer </a:t>
            </a:r>
            <a:r>
              <a:rPr lang="en-US" dirty="0" err="1"/>
              <a:t>adalah</a:t>
            </a:r>
            <a:r>
              <a:rPr lang="en-US" dirty="0"/>
              <a:t> 0,01%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impresi</a:t>
            </a:r>
            <a:r>
              <a:rPr lang="en-US" dirty="0"/>
              <a:t> yang </a:t>
            </a:r>
            <a:r>
              <a:rPr lang="en-US" dirty="0" err="1"/>
              <a:t>digenerate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campaign brand</a:t>
            </a:r>
          </a:p>
        </p:txBody>
      </p:sp>
      <p:pic>
        <p:nvPicPr>
          <p:cNvPr id="11" name="Picture 10" descr="Screen shot 2012-03-26 at 6.55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4149306" cy="187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Screen shot 2012-03-26 at 6.54.0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05200"/>
            <a:ext cx="4304944" cy="1968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2767013" y="58738"/>
            <a:ext cx="6286500" cy="603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solidFill>
                  <a:srgbClr val="595959"/>
                </a:solidFill>
                <a:ea typeface="ＭＳ Ｐゴシック" charset="-128"/>
                <a:cs typeface="ＭＳ Ｐゴシック" charset="-128"/>
              </a:rPr>
              <a:t>Network Ads</a:t>
            </a:r>
          </a:p>
        </p:txBody>
      </p:sp>
      <p:pic>
        <p:nvPicPr>
          <p:cNvPr id="68611" name="Picture 8" descr="Logo Marketbiz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0075" y="6094413"/>
            <a:ext cx="2103438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TextBox 6"/>
          <p:cNvSpPr txBox="1">
            <a:spLocks noChangeArrowheads="1"/>
          </p:cNvSpPr>
          <p:nvPr/>
        </p:nvSpPr>
        <p:spPr bwMode="auto">
          <a:xfrm>
            <a:off x="381000" y="3962400"/>
            <a:ext cx="8077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79388" indent="-179388">
              <a:buFont typeface="Wingdings" charset="2"/>
              <a:buChar char="ü"/>
            </a:pPr>
            <a:r>
              <a:rPr lang="en-US"/>
              <a:t>Untuk promo berbasis banner, kami mengusulkan menggunakan network ads.  </a:t>
            </a:r>
          </a:p>
          <a:p>
            <a:pPr marL="179388" indent="-179388">
              <a:buFont typeface="Wingdings" charset="2"/>
              <a:buChar char="ü"/>
            </a:pPr>
            <a:r>
              <a:rPr lang="en-US"/>
              <a:t>Melalui media promo ini kita dapat menarget web dengan contextual, waktu &amp; lokasi, serta behaviour. </a:t>
            </a:r>
          </a:p>
          <a:p>
            <a:pPr marL="179388" indent="-179388">
              <a:buFont typeface="Wingdings" charset="2"/>
              <a:buChar char="ü"/>
            </a:pPr>
            <a:r>
              <a:rPr lang="en-US"/>
              <a:t>Tentunya waktu menjadi cukup efektif, tidak perlu menghubungi website satu persatu.   </a:t>
            </a:r>
          </a:p>
          <a:p>
            <a:pPr marL="179388" indent="-179388">
              <a:buFont typeface="Wingdings" charset="2"/>
              <a:buChar char="ü"/>
            </a:pPr>
            <a:r>
              <a:rPr lang="en-US"/>
              <a:t>Dibanding memasang banner di single website, di mana kita tidak dapat menarget klik, Network Ads benar-benar dapat kita optimalisasi sesuai target</a:t>
            </a:r>
          </a:p>
        </p:txBody>
      </p:sp>
      <p:pic>
        <p:nvPicPr>
          <p:cNvPr id="8" name="Picture 7" descr="Screen shot 2012-03-26 at 6.51.4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88" y="1578368"/>
            <a:ext cx="8097076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Analysis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Facebook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Saat ini 8.706 fans (rata-rata pertumbuhan 241.8 fans per bulan dari tahun 2009-2012).</a:t>
            </a:r>
          </a:p>
          <a:p>
            <a:r>
              <a:rPr lang="id-ID" b="1" dirty="0" smtClean="0"/>
              <a:t>Twitter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Saat ini 1.902 followers (rata-rata pertumbuhan 52.8 followers per bulan dari tahun 2009-2012).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KPI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b="1" dirty="0" smtClean="0"/>
              <a:t>Facebook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Minimal 4 update per hari.</a:t>
            </a:r>
          </a:p>
          <a:p>
            <a:pPr lvl="1"/>
            <a:r>
              <a:rPr lang="id-ID" dirty="0" smtClean="0"/>
              <a:t>Minimal 5.000 fans baru per bulan atau 60.000 fans di akhir kampanye (1 tahun).</a:t>
            </a:r>
          </a:p>
          <a:p>
            <a:pPr lvl="1"/>
            <a:r>
              <a:rPr lang="id-ID" dirty="0" smtClean="0"/>
              <a:t>Rata-rata 3% talking about this</a:t>
            </a:r>
          </a:p>
          <a:p>
            <a:r>
              <a:rPr lang="id-ID" b="1" dirty="0" smtClean="0"/>
              <a:t>Twitter</a:t>
            </a:r>
            <a:r>
              <a:rPr lang="id-ID" dirty="0" smtClean="0"/>
              <a:t>:</a:t>
            </a:r>
          </a:p>
          <a:p>
            <a:pPr lvl="1"/>
            <a:r>
              <a:rPr lang="id-ID" dirty="0" smtClean="0"/>
              <a:t>Minimal </a:t>
            </a:r>
            <a:r>
              <a:rPr lang="en-US" dirty="0" smtClean="0"/>
              <a:t>20 </a:t>
            </a:r>
            <a:r>
              <a:rPr lang="id-ID" dirty="0" smtClean="0"/>
              <a:t>tweet </a:t>
            </a:r>
            <a:r>
              <a:rPr lang="en-US" dirty="0" smtClean="0"/>
              <a:t>per</a:t>
            </a:r>
            <a:r>
              <a:rPr lang="id-ID" dirty="0" smtClean="0"/>
              <a:t> hari.</a:t>
            </a:r>
          </a:p>
          <a:p>
            <a:pPr lvl="1"/>
            <a:r>
              <a:rPr lang="en-US" dirty="0" smtClean="0"/>
              <a:t>Mini</a:t>
            </a:r>
            <a:r>
              <a:rPr lang="id-ID" dirty="0" smtClean="0"/>
              <a:t>mal pertumbuhan 1000 </a:t>
            </a:r>
            <a:r>
              <a:rPr lang="en-US" dirty="0" smtClean="0"/>
              <a:t>followers</a:t>
            </a:r>
            <a:r>
              <a:rPr lang="id-ID" dirty="0" smtClean="0"/>
              <a:t> baru per bulan atau 12.000 followers baru di akhir kampanye (1 tahun).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timeline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Timeline (1/2)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June 2012 – November 2012</a:t>
            </a:r>
            <a:endParaRPr lang="en-US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1131" y="2438400"/>
            <a:ext cx="6281738" cy="408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Timeline (2/2)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smtClean="0"/>
              <a:t>November 2012 – May 2012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50" y="2590800"/>
            <a:ext cx="58293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Our case study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AHM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 descr="Logo MBM Wh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6134100"/>
            <a:ext cx="2193925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Facebook</a:t>
            </a:r>
            <a:endParaRPr lang="en-US" b="1" dirty="0"/>
          </a:p>
        </p:txBody>
      </p:sp>
      <p:pic>
        <p:nvPicPr>
          <p:cNvPr id="6" name="Content Placeholder 5" descr="Electronic City - Facebook Users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38250"/>
            <a:ext cx="4286250" cy="3202686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Electronic City - Facebook Users 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591050"/>
            <a:ext cx="4320540" cy="188595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Electronic City - Facebook Users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300" y="1238250"/>
            <a:ext cx="2043684" cy="3456432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3" descr="rebuta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 descr="Logo MBM Wh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6134100"/>
            <a:ext cx="2193925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 descr="yari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2" descr="Logo MBM Wh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6134100"/>
            <a:ext cx="2193925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E:\KERJAAN\katy perry1.jpg"/>
          <p:cNvPicPr>
            <a:picLocks noChangeAspect="1" noChangeArrowheads="1"/>
          </p:cNvPicPr>
          <p:nvPr/>
        </p:nvPicPr>
        <p:blipFill>
          <a:blip r:embed="rId2"/>
          <a:srcRect b="37634"/>
          <a:stretch>
            <a:fillRect/>
          </a:stretch>
        </p:blipFill>
        <p:spPr bwMode="auto">
          <a:xfrm>
            <a:off x="2051050" y="1049338"/>
            <a:ext cx="5462588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2-02-29 at 3.38.03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904875"/>
            <a:ext cx="5592762" cy="555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3-01 at 11.45.43 AM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213" y="1481138"/>
            <a:ext cx="5491162" cy="432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Screen Shot 2012-03-01 at 11.45.58 AM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313" y="3136900"/>
            <a:ext cx="8315325" cy="265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3" descr="KATY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2" descr="Logo MBM Wh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6134100"/>
            <a:ext cx="2193925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3-01 at 10.31.46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995363"/>
            <a:ext cx="7312025" cy="316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" name="Picture 1" descr="Screen Shot 2012-03-02 at 2.41.2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75" y="1858963"/>
            <a:ext cx="4968875" cy="447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3" descr="SEHATPLU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2" descr="Logo MBM Wh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6134100"/>
            <a:ext cx="2193925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pal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445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2" descr="Logo MBM Wh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6224588"/>
            <a:ext cx="21939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discuss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dirty="0" smtClean="0"/>
              <a:t>Twitter</a:t>
            </a:r>
            <a:endParaRPr lang="en-US" b="1" dirty="0"/>
          </a:p>
        </p:txBody>
      </p:sp>
      <p:pic>
        <p:nvPicPr>
          <p:cNvPr id="4" name="Content Placeholder 3" descr="Electronic City - Twitter Users 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0144" y="1143000"/>
            <a:ext cx="8421624" cy="2633472"/>
          </a:xfrm>
        </p:spPr>
      </p:pic>
      <p:pic>
        <p:nvPicPr>
          <p:cNvPr id="5" name="Picture 4" descr="Electronic City - Twitter Users 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288" y="5715000"/>
            <a:ext cx="8412480" cy="960120"/>
          </a:xfrm>
          <a:prstGeom prst="rect">
            <a:avLst/>
          </a:prstGeom>
        </p:spPr>
      </p:pic>
      <p:pic>
        <p:nvPicPr>
          <p:cNvPr id="6" name="Picture 5" descr="Electronic City - Twitter Users 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657600"/>
            <a:ext cx="8430768" cy="2066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</TotalTime>
  <Words>2038</Words>
  <Application>Microsoft Office PowerPoint</Application>
  <PresentationFormat>On-screen Show (4:3)</PresentationFormat>
  <Paragraphs>414</Paragraphs>
  <Slides>87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ELECTRONIC CITY Digital Strategy 2012</vt:lpstr>
      <vt:lpstr>“Toko elektronik yang berkonsep pameran pertama di Indonesia.”</vt:lpstr>
      <vt:lpstr>Global insight</vt:lpstr>
      <vt:lpstr>Global Internet Use</vt:lpstr>
      <vt:lpstr>Social Media Landscape</vt:lpstr>
      <vt:lpstr>Trends</vt:lpstr>
      <vt:lpstr>National insight</vt:lpstr>
      <vt:lpstr>Facebook</vt:lpstr>
      <vt:lpstr>Twitter</vt:lpstr>
      <vt:lpstr>Everyone is online, are you?</vt:lpstr>
      <vt:lpstr>Digital assests</vt:lpstr>
      <vt:lpstr>Facebook</vt:lpstr>
      <vt:lpstr>Facebook</vt:lpstr>
      <vt:lpstr>Twitter</vt:lpstr>
      <vt:lpstr>You’ve got one foot in the door, now it’s time to walk in!</vt:lpstr>
      <vt:lpstr>our market</vt:lpstr>
      <vt:lpstr>Our Market</vt:lpstr>
      <vt:lpstr>Our Market</vt:lpstr>
      <vt:lpstr>Our Market</vt:lpstr>
      <vt:lpstr>Our Market</vt:lpstr>
      <vt:lpstr>Our Market</vt:lpstr>
      <vt:lpstr>Our Market</vt:lpstr>
      <vt:lpstr>Objective</vt:lpstr>
      <vt:lpstr>“Smart Way Of Modern Shopping.”</vt:lpstr>
      <vt:lpstr>The big picture</vt:lpstr>
      <vt:lpstr>The Big Picture</vt:lpstr>
      <vt:lpstr>The Big Picture</vt:lpstr>
      <vt:lpstr>Website</vt:lpstr>
      <vt:lpstr>Content Strategy</vt:lpstr>
      <vt:lpstr>Awareness Strategy</vt:lpstr>
      <vt:lpstr>Timeframe</vt:lpstr>
      <vt:lpstr>website</vt:lpstr>
      <vt:lpstr>E-Commerce Ready?</vt:lpstr>
      <vt:lpstr>SEO</vt:lpstr>
      <vt:lpstr>Content strategy</vt:lpstr>
      <vt:lpstr>Content Strategy</vt:lpstr>
      <vt:lpstr>Proportion</vt:lpstr>
      <vt:lpstr>Daily Themes Sample</vt:lpstr>
      <vt:lpstr>Simple Quiz Sample</vt:lpstr>
      <vt:lpstr>Awareness strategy</vt:lpstr>
      <vt:lpstr>Engagement</vt:lpstr>
      <vt:lpstr>Guess the Pic (1/2)</vt:lpstr>
      <vt:lpstr>Guess the Pic (2/2)</vt:lpstr>
      <vt:lpstr>Guess the Pic</vt:lpstr>
      <vt:lpstr>Guess the Pic</vt:lpstr>
      <vt:lpstr>Electronic City Virtual Search (1/2)</vt:lpstr>
      <vt:lpstr>Electronic City Virtual Search (2/2)</vt:lpstr>
      <vt:lpstr>Electronic City Virtual Search</vt:lpstr>
      <vt:lpstr>Electronic City Virtual Search</vt:lpstr>
      <vt:lpstr>Experience</vt:lpstr>
      <vt:lpstr>In Store Games (1/2)</vt:lpstr>
      <vt:lpstr>In Store Games (2/2)</vt:lpstr>
      <vt:lpstr>In Store Games</vt:lpstr>
      <vt:lpstr>In Store Games</vt:lpstr>
      <vt:lpstr>Electronic City Hunt (1/2)</vt:lpstr>
      <vt:lpstr>Electronic City Hunt (2/2)</vt:lpstr>
      <vt:lpstr>Electronic City Hunt</vt:lpstr>
      <vt:lpstr>Electronic City Hunt</vt:lpstr>
      <vt:lpstr>Trust &amp; Loyalty</vt:lpstr>
      <vt:lpstr>Watch &amp; Win (1/2)</vt:lpstr>
      <vt:lpstr>Watch &amp; Win (2/2)</vt:lpstr>
      <vt:lpstr>Watch &amp; Win</vt:lpstr>
      <vt:lpstr>Watch &amp; Win</vt:lpstr>
      <vt:lpstr>Electronic City Makeover (1/2)</vt:lpstr>
      <vt:lpstr>Electronic City Makeover (2/2)</vt:lpstr>
      <vt:lpstr>Electronic City Makeover</vt:lpstr>
      <vt:lpstr>Promotion strategy</vt:lpstr>
      <vt:lpstr>Pattern</vt:lpstr>
      <vt:lpstr>Facebook Ads</vt:lpstr>
      <vt:lpstr>Twitter Influencer</vt:lpstr>
      <vt:lpstr>Network Ads</vt:lpstr>
      <vt:lpstr>KPI</vt:lpstr>
      <vt:lpstr>Analysis</vt:lpstr>
      <vt:lpstr>KPI</vt:lpstr>
      <vt:lpstr>timeline</vt:lpstr>
      <vt:lpstr>Timeline (1/2)</vt:lpstr>
      <vt:lpstr>Timeline (2/2)</vt:lpstr>
      <vt:lpstr>Our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discuss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>PC</dc:creator>
  <cp:lastModifiedBy>Steven</cp:lastModifiedBy>
  <cp:revision>70</cp:revision>
  <dcterms:created xsi:type="dcterms:W3CDTF">2012-05-11T07:02:46Z</dcterms:created>
  <dcterms:modified xsi:type="dcterms:W3CDTF">2012-05-28T06:18:45Z</dcterms:modified>
</cp:coreProperties>
</file>